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Layouts/slideLayout57.xml" ContentType="application/vnd.openxmlformats-officedocument.presentationml.slideLayout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customXml/itemProps29.xml" ContentType="application/vnd.openxmlformats-officedocument.customXmlPropertie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customXml/itemProps21.xml" ContentType="application/vnd.openxmlformats-officedocument.customXmlProperties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customXml/itemProps37.xml" ContentType="application/vnd.openxmlformats-officedocument.customXmlPropertie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Layouts/slideLayout48.xml" ContentType="application/vnd.openxmlformats-officedocument.presentationml.slideLayout+xml"/>
  <Override PartName="/ppt/tags/tag13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customXml/itemProps38.xml" ContentType="application/vnd.openxmlformats-officedocument.customXmlPropertie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customXml/itemProps39.xml" ContentType="application/vnd.openxmlformats-officedocument.customXmlPropertie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customXml/itemProps31.xml" ContentType="application/vnd.openxmlformats-officedocument.customXmlPropertie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customXml/itemProps25.xml" ContentType="application/vnd.openxmlformats-officedocument.customXmlProperties+xml"/>
  <Override PartName="/ppt/slideLayouts/slideLayout58.xml" ContentType="application/vnd.openxmlformats-officedocument.presentationml.slideLayout+xml"/>
  <Override PartName="/ppt/tags/tag141.xml" ContentType="application/vnd.openxmlformats-officedocument.presentationml.tags+xml"/>
  <Override PartName="/customXml/itemProps14.xml" ContentType="application/vnd.openxmlformats-officedocument.customXmlPropertie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Layouts/slideLayout55.xml" ContentType="application/vnd.openxmlformats-officedocument.presentationml.slideLayout+xml"/>
  <Override PartName="/ppt/tags/tag102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Layouts/slideLayout44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48"/>
  </p:sldMasterIdLst>
  <p:notesMasterIdLst>
    <p:notesMasterId r:id="rId75"/>
  </p:notesMasterIdLst>
  <p:sldIdLst>
    <p:sldId id="256" r:id="rId49"/>
    <p:sldId id="275" r:id="rId50"/>
    <p:sldId id="276" r:id="rId51"/>
    <p:sldId id="277" r:id="rId52"/>
    <p:sldId id="266" r:id="rId53"/>
    <p:sldId id="257" r:id="rId54"/>
    <p:sldId id="273" r:id="rId55"/>
    <p:sldId id="267" r:id="rId56"/>
    <p:sldId id="272" r:id="rId57"/>
    <p:sldId id="268" r:id="rId58"/>
    <p:sldId id="269" r:id="rId59"/>
    <p:sldId id="270" r:id="rId60"/>
    <p:sldId id="271" r:id="rId61"/>
    <p:sldId id="258" r:id="rId62"/>
    <p:sldId id="259" r:id="rId63"/>
    <p:sldId id="260" r:id="rId64"/>
    <p:sldId id="261" r:id="rId65"/>
    <p:sldId id="279" r:id="rId66"/>
    <p:sldId id="265" r:id="rId67"/>
    <p:sldId id="264" r:id="rId68"/>
    <p:sldId id="262" r:id="rId69"/>
    <p:sldId id="263" r:id="rId70"/>
    <p:sldId id="274" r:id="rId71"/>
    <p:sldId id="278" r:id="rId72"/>
    <p:sldId id="280" r:id="rId73"/>
    <p:sldId id="281" r:id="rId74"/>
  </p:sldIdLst>
  <p:sldSz cx="9144000" cy="6858000" type="screen4x3"/>
  <p:notesSz cx="6858000" cy="9144000"/>
  <p:custDataLst>
    <p:tags r:id="rId76"/>
  </p:custDataLst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9C9"/>
    <a:srgbClr val="1216A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67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50" Type="http://schemas.openxmlformats.org/officeDocument/2006/relationships/slide" Target="slides/slide2.xml"/><Relationship Id="rId55" Type="http://schemas.openxmlformats.org/officeDocument/2006/relationships/slide" Target="slides/slide7.xml"/><Relationship Id="rId63" Type="http://schemas.openxmlformats.org/officeDocument/2006/relationships/slide" Target="slides/slide15.xml"/><Relationship Id="rId68" Type="http://schemas.openxmlformats.org/officeDocument/2006/relationships/slide" Target="slides/slide20.xml"/><Relationship Id="rId76" Type="http://schemas.openxmlformats.org/officeDocument/2006/relationships/tags" Target="tags/tag1.xml"/><Relationship Id="rId7" Type="http://schemas.openxmlformats.org/officeDocument/2006/relationships/customXml" Target="../customXml/item7.xml"/><Relationship Id="rId71" Type="http://schemas.openxmlformats.org/officeDocument/2006/relationships/slide" Target="slides/slide23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" Target="slides/slide5.xml"/><Relationship Id="rId58" Type="http://schemas.openxmlformats.org/officeDocument/2006/relationships/slide" Target="slides/slide10.xml"/><Relationship Id="rId66" Type="http://schemas.openxmlformats.org/officeDocument/2006/relationships/slide" Target="slides/slide18.xml"/><Relationship Id="rId74" Type="http://schemas.openxmlformats.org/officeDocument/2006/relationships/slide" Target="slides/slide26.xml"/><Relationship Id="rId79" Type="http://schemas.openxmlformats.org/officeDocument/2006/relationships/theme" Target="theme/theme1.xml"/><Relationship Id="rId5" Type="http://schemas.openxmlformats.org/officeDocument/2006/relationships/customXml" Target="../customXml/item5.xml"/><Relationship Id="rId61" Type="http://schemas.openxmlformats.org/officeDocument/2006/relationships/slide" Target="slides/slide13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slide" Target="slides/slide4.xml"/><Relationship Id="rId60" Type="http://schemas.openxmlformats.org/officeDocument/2006/relationships/slide" Target="slides/slide12.xml"/><Relationship Id="rId65" Type="http://schemas.openxmlformats.org/officeDocument/2006/relationships/slide" Target="slides/slide17.xml"/><Relationship Id="rId73" Type="http://schemas.openxmlformats.org/officeDocument/2006/relationships/slide" Target="slides/slide25.xml"/><Relationship Id="rId78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slideMaster" Target="slideMasters/slideMaster1.xml"/><Relationship Id="rId56" Type="http://schemas.openxmlformats.org/officeDocument/2006/relationships/slide" Target="slides/slide8.xml"/><Relationship Id="rId64" Type="http://schemas.openxmlformats.org/officeDocument/2006/relationships/slide" Target="slides/slide16.xml"/><Relationship Id="rId69" Type="http://schemas.openxmlformats.org/officeDocument/2006/relationships/slide" Target="slides/slide21.xml"/><Relationship Id="rId77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3.xml"/><Relationship Id="rId72" Type="http://schemas.openxmlformats.org/officeDocument/2006/relationships/slide" Target="slides/slide24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11.xml"/><Relationship Id="rId67" Type="http://schemas.openxmlformats.org/officeDocument/2006/relationships/slide" Target="slides/slide19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6.xml"/><Relationship Id="rId62" Type="http://schemas.openxmlformats.org/officeDocument/2006/relationships/slide" Target="slides/slide14.xml"/><Relationship Id="rId70" Type="http://schemas.openxmlformats.org/officeDocument/2006/relationships/slide" Target="slides/slide22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1.xml"/><Relationship Id="rId57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450324F-49A3-4BC0-8F73-1056D8AA4BD5}" type="datetimeFigureOut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noProof="0" smtClean="0"/>
              <a:t>Щракн., за да ред. стил на загл. в обр.</a:t>
            </a:r>
          </a:p>
          <a:p>
            <a:pPr lvl="1"/>
            <a:r>
              <a:rPr lang="bg-BG" noProof="0" smtClean="0"/>
              <a:t>Второ ниво</a:t>
            </a:r>
          </a:p>
          <a:p>
            <a:pPr lvl="2"/>
            <a:r>
              <a:rPr lang="bg-BG" noProof="0" smtClean="0"/>
              <a:t>Трето ниво</a:t>
            </a:r>
          </a:p>
          <a:p>
            <a:pPr lvl="3"/>
            <a:r>
              <a:rPr lang="bg-BG" noProof="0" smtClean="0"/>
              <a:t>Четвърто ниво</a:t>
            </a:r>
          </a:p>
          <a:p>
            <a:pPr lvl="4"/>
            <a:r>
              <a:rPr lang="bg-BG" noProof="0" smtClean="0"/>
              <a:t>Пето ниво</a:t>
            </a:r>
            <a:endParaRPr lang="bg-BG" noProof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E73299C-7E5E-4B50-A5EF-09EA0FF95D1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4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4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4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4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image" Target="../media/image4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8.xml"/><Relationship Id="rId1" Type="http://schemas.openxmlformats.org/officeDocument/2006/relationships/customXml" Target="../../customXml/item21.xml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customXml" Target="../../customXml/item46.xm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customXml" Target="../../customXml/item2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customXml" Target="../../customXml/item3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2.xml"/><Relationship Id="rId1" Type="http://schemas.openxmlformats.org/officeDocument/2006/relationships/customXml" Target="../../customXml/item8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customXml" Target="../../customXml/item37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4.xml"/><Relationship Id="rId1" Type="http://schemas.openxmlformats.org/officeDocument/2006/relationships/customXml" Target="../../customXml/item39.xml"/><Relationship Id="rId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5.xml"/><Relationship Id="rId1" Type="http://schemas.openxmlformats.org/officeDocument/2006/relationships/customXml" Target="../../customXml/item4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customXml" Target="../../customXml/item6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7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9.xml"/><Relationship Id="rId7" Type="http://schemas.openxmlformats.org/officeDocument/2006/relationships/image" Target="../media/image2.png"/><Relationship Id="rId2" Type="http://schemas.openxmlformats.org/officeDocument/2006/relationships/tags" Target="../tags/tag58.xml"/><Relationship Id="rId1" Type="http://schemas.openxmlformats.org/officeDocument/2006/relationships/customXml" Target="../../customXml/item2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2" Type="http://schemas.openxmlformats.org/officeDocument/2006/relationships/tags" Target="../tags/tag62.xml"/><Relationship Id="rId1" Type="http://schemas.openxmlformats.org/officeDocument/2006/relationships/customXml" Target="../../customXml/item23.xml"/><Relationship Id="rId6" Type="http://schemas.openxmlformats.org/officeDocument/2006/relationships/tags" Target="../tags/tag66.xml"/><Relationship Id="rId11" Type="http://schemas.openxmlformats.org/officeDocument/2006/relationships/image" Target="../media/image4.png"/><Relationship Id="rId5" Type="http://schemas.openxmlformats.org/officeDocument/2006/relationships/tags" Target="../tags/tag65.xml"/><Relationship Id="rId10" Type="http://schemas.openxmlformats.org/officeDocument/2006/relationships/image" Target="../media/image3.png"/><Relationship Id="rId4" Type="http://schemas.openxmlformats.org/officeDocument/2006/relationships/tags" Target="../tags/tag64.xml"/><Relationship Id="rId9" Type="http://schemas.openxmlformats.org/officeDocument/2006/relationships/image" Target="../media/image2.png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9.xml"/><Relationship Id="rId7" Type="http://schemas.openxmlformats.org/officeDocument/2006/relationships/image" Target="../media/image2.png"/><Relationship Id="rId2" Type="http://schemas.openxmlformats.org/officeDocument/2006/relationships/tags" Target="../tags/tag68.xml"/><Relationship Id="rId1" Type="http://schemas.openxmlformats.org/officeDocument/2006/relationships/customXml" Target="../../customXml/item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3.xml"/><Relationship Id="rId7" Type="http://schemas.openxmlformats.org/officeDocument/2006/relationships/image" Target="../media/image2.png"/><Relationship Id="rId2" Type="http://schemas.openxmlformats.org/officeDocument/2006/relationships/tags" Target="../tags/tag72.xml"/><Relationship Id="rId1" Type="http://schemas.openxmlformats.org/officeDocument/2006/relationships/customXml" Target="../../customXml/item3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7.xml"/><Relationship Id="rId7" Type="http://schemas.openxmlformats.org/officeDocument/2006/relationships/image" Target="../media/image2.png"/><Relationship Id="rId2" Type="http://schemas.openxmlformats.org/officeDocument/2006/relationships/tags" Target="../tags/tag76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1.xml"/><Relationship Id="rId7" Type="http://schemas.openxmlformats.org/officeDocument/2006/relationships/image" Target="../media/image2.png"/><Relationship Id="rId2" Type="http://schemas.openxmlformats.org/officeDocument/2006/relationships/tags" Target="../tags/tag80.xml"/><Relationship Id="rId1" Type="http://schemas.openxmlformats.org/officeDocument/2006/relationships/customXml" Target="../../customXml/item3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5.xml"/><Relationship Id="rId7" Type="http://schemas.openxmlformats.org/officeDocument/2006/relationships/image" Target="../media/image2.png"/><Relationship Id="rId2" Type="http://schemas.openxmlformats.org/officeDocument/2006/relationships/tags" Target="../tags/tag84.xml"/><Relationship Id="rId1" Type="http://schemas.openxmlformats.org/officeDocument/2006/relationships/customXml" Target="../../customXml/item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9.xml"/><Relationship Id="rId7" Type="http://schemas.openxmlformats.org/officeDocument/2006/relationships/image" Target="../media/image2.png"/><Relationship Id="rId2" Type="http://schemas.openxmlformats.org/officeDocument/2006/relationships/tags" Target="../tags/tag88.xml"/><Relationship Id="rId1" Type="http://schemas.openxmlformats.org/officeDocument/2006/relationships/customXml" Target="../../customXml/item3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3.xml"/><Relationship Id="rId7" Type="http://schemas.openxmlformats.org/officeDocument/2006/relationships/image" Target="../media/image2.png"/><Relationship Id="rId2" Type="http://schemas.openxmlformats.org/officeDocument/2006/relationships/tags" Target="../tags/tag92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customXml" Target="../../customXml/item30.xml"/><Relationship Id="rId6" Type="http://schemas.openxmlformats.org/officeDocument/2006/relationships/tags" Target="../tags/tag100.xml"/><Relationship Id="rId11" Type="http://schemas.openxmlformats.org/officeDocument/2006/relationships/image" Target="../media/image4.png"/><Relationship Id="rId5" Type="http://schemas.openxmlformats.org/officeDocument/2006/relationships/tags" Target="../tags/tag99.xml"/><Relationship Id="rId10" Type="http://schemas.openxmlformats.org/officeDocument/2006/relationships/image" Target="../media/image3.png"/><Relationship Id="rId4" Type="http://schemas.openxmlformats.org/officeDocument/2006/relationships/tags" Target="../tags/tag98.xml"/><Relationship Id="rId9" Type="http://schemas.openxmlformats.org/officeDocument/2006/relationships/image" Target="../media/image2.png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2" Type="http://schemas.openxmlformats.org/officeDocument/2006/relationships/tags" Target="../tags/tag102.xml"/><Relationship Id="rId1" Type="http://schemas.openxmlformats.org/officeDocument/2006/relationships/customXml" Target="../../customXml/item41.xml"/><Relationship Id="rId6" Type="http://schemas.openxmlformats.org/officeDocument/2006/relationships/tags" Target="../tags/tag106.xml"/><Relationship Id="rId11" Type="http://schemas.openxmlformats.org/officeDocument/2006/relationships/image" Target="../media/image4.png"/><Relationship Id="rId5" Type="http://schemas.openxmlformats.org/officeDocument/2006/relationships/tags" Target="../tags/tag105.xml"/><Relationship Id="rId10" Type="http://schemas.openxmlformats.org/officeDocument/2006/relationships/image" Target="../media/image3.png"/><Relationship Id="rId4" Type="http://schemas.openxmlformats.org/officeDocument/2006/relationships/tags" Target="../tags/tag104.xml"/><Relationship Id="rId9" Type="http://schemas.openxmlformats.org/officeDocument/2006/relationships/image" Target="../media/image2.pn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customXml" Target="../../customXml/item25.xml"/><Relationship Id="rId6" Type="http://schemas.openxmlformats.org/officeDocument/2006/relationships/tags" Target="../tags/tag112.xml"/><Relationship Id="rId11" Type="http://schemas.openxmlformats.org/officeDocument/2006/relationships/image" Target="../media/image4.png"/><Relationship Id="rId5" Type="http://schemas.openxmlformats.org/officeDocument/2006/relationships/tags" Target="../tags/tag111.xml"/><Relationship Id="rId10" Type="http://schemas.openxmlformats.org/officeDocument/2006/relationships/image" Target="../media/image3.png"/><Relationship Id="rId4" Type="http://schemas.openxmlformats.org/officeDocument/2006/relationships/tags" Target="../tags/tag110.xml"/><Relationship Id="rId9" Type="http://schemas.openxmlformats.org/officeDocument/2006/relationships/image" Target="../media/image2.png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2" Type="http://schemas.openxmlformats.org/officeDocument/2006/relationships/tags" Target="../tags/tag114.xml"/><Relationship Id="rId1" Type="http://schemas.openxmlformats.org/officeDocument/2006/relationships/customXml" Target="../../customXml/item27.xml"/><Relationship Id="rId6" Type="http://schemas.openxmlformats.org/officeDocument/2006/relationships/tags" Target="../tags/tag118.xml"/><Relationship Id="rId11" Type="http://schemas.openxmlformats.org/officeDocument/2006/relationships/image" Target="../media/image4.png"/><Relationship Id="rId5" Type="http://schemas.openxmlformats.org/officeDocument/2006/relationships/tags" Target="../tags/tag117.xml"/><Relationship Id="rId10" Type="http://schemas.openxmlformats.org/officeDocument/2006/relationships/image" Target="../media/image3.png"/><Relationship Id="rId4" Type="http://schemas.openxmlformats.org/officeDocument/2006/relationships/tags" Target="../tags/tag116.xml"/><Relationship Id="rId9" Type="http://schemas.openxmlformats.org/officeDocument/2006/relationships/image" Target="../media/image2.pn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1.xml"/><Relationship Id="rId7" Type="http://schemas.openxmlformats.org/officeDocument/2006/relationships/image" Target="../media/image2.png"/><Relationship Id="rId2" Type="http://schemas.openxmlformats.org/officeDocument/2006/relationships/tags" Target="../tags/tag120.xml"/><Relationship Id="rId1" Type="http://schemas.openxmlformats.org/officeDocument/2006/relationships/customXml" Target="../../customXml/item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5.xml"/><Relationship Id="rId7" Type="http://schemas.openxmlformats.org/officeDocument/2006/relationships/image" Target="../media/image2.png"/><Relationship Id="rId2" Type="http://schemas.openxmlformats.org/officeDocument/2006/relationships/tags" Target="../tags/tag124.xml"/><Relationship Id="rId1" Type="http://schemas.openxmlformats.org/officeDocument/2006/relationships/customXml" Target="../../customXml/item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customXml" Target="../../customXml/item24.xml"/><Relationship Id="rId6" Type="http://schemas.openxmlformats.org/officeDocument/2006/relationships/tags" Target="../tags/tag132.xml"/><Relationship Id="rId11" Type="http://schemas.openxmlformats.org/officeDocument/2006/relationships/image" Target="../media/image4.png"/><Relationship Id="rId5" Type="http://schemas.openxmlformats.org/officeDocument/2006/relationships/tags" Target="../tags/tag131.xml"/><Relationship Id="rId10" Type="http://schemas.openxmlformats.org/officeDocument/2006/relationships/image" Target="../media/image3.png"/><Relationship Id="rId4" Type="http://schemas.openxmlformats.org/officeDocument/2006/relationships/tags" Target="../tags/tag130.xml"/><Relationship Id="rId9" Type="http://schemas.openxmlformats.org/officeDocument/2006/relationships/image" Target="../media/image2.png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customXml" Target="../../customXml/item15.xml"/><Relationship Id="rId6" Type="http://schemas.openxmlformats.org/officeDocument/2006/relationships/tags" Target="../tags/tag138.xml"/><Relationship Id="rId11" Type="http://schemas.openxmlformats.org/officeDocument/2006/relationships/image" Target="../media/image4.png"/><Relationship Id="rId5" Type="http://schemas.openxmlformats.org/officeDocument/2006/relationships/tags" Target="../tags/tag137.xml"/><Relationship Id="rId10" Type="http://schemas.openxmlformats.org/officeDocument/2006/relationships/image" Target="../media/image3.png"/><Relationship Id="rId4" Type="http://schemas.openxmlformats.org/officeDocument/2006/relationships/tags" Target="../tags/tag136.xml"/><Relationship Id="rId9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4335C-CCCF-4FF7-9EEE-7453BB283F54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032D7-250D-4C95-AB0A-26146178220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AF818-E788-4242-8412-5442A65003B1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D1FEB-02B5-4915-8B30-D8416D19730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5FBE-59F8-4C74-BCBC-E4719F370E75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F60A-265A-44F4-ADA7-9E8F58E7CCA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6" descr="Palette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Choic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542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542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4542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r" rtl="0" eaLnBrk="1" latinLnBrk="0" hangingPunct="1">
              <a:lnSpc>
                <a:spcPct val="100000"/>
              </a:lnSpc>
              <a:buNone/>
              <a:defRPr sz="3200"/>
            </a:lvl1pPr>
            <a:lvl2pPr algn="r" rtl="0" eaLnBrk="1" latinLnBrk="0" hangingPunct="1">
              <a:lnSpc>
                <a:spcPct val="100000"/>
              </a:lnSpc>
              <a:buNone/>
              <a:defRPr sz="3200"/>
            </a:lvl2pPr>
            <a:lvl3pPr algn="r" rtl="0" eaLnBrk="1" latinLnBrk="0" hangingPunct="1">
              <a:lnSpc>
                <a:spcPct val="100000"/>
              </a:lnSpc>
              <a:buNone/>
              <a:defRPr sz="3200"/>
            </a:lvl3pPr>
            <a:lvl4pPr algn="r" rtl="0" eaLnBrk="1" latinLnBrk="0" hangingPunct="1">
              <a:lnSpc>
                <a:spcPct val="100000"/>
              </a:lnSpc>
              <a:buNone/>
              <a:defRPr sz="3200"/>
            </a:lvl4pPr>
            <a:lvl5pPr algn="r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r" rtl="0" eaLnBrk="1" latinLnBrk="0" hangingPunct="1">
              <a:lnSpc>
                <a:spcPct val="100000"/>
              </a:lnSpc>
              <a:buNone/>
              <a:defRPr sz="3200"/>
            </a:lvl1pPr>
            <a:lvl2pPr algn="r" rtl="0" eaLnBrk="1" latinLnBrk="0" hangingPunct="1">
              <a:lnSpc>
                <a:spcPct val="100000"/>
              </a:lnSpc>
              <a:buNone/>
              <a:defRPr sz="3200"/>
            </a:lvl2pPr>
            <a:lvl3pPr algn="r" rtl="0" eaLnBrk="1" latinLnBrk="0" hangingPunct="1">
              <a:lnSpc>
                <a:spcPct val="100000"/>
              </a:lnSpc>
              <a:buNone/>
              <a:defRPr sz="3200"/>
            </a:lvl3pPr>
            <a:lvl4pPr algn="r" rtl="0" eaLnBrk="1" latinLnBrk="0" hangingPunct="1">
              <a:lnSpc>
                <a:spcPct val="100000"/>
              </a:lnSpc>
              <a:buNone/>
              <a:defRPr sz="3200"/>
            </a:lvl4pPr>
            <a:lvl5pPr algn="r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r" rtl="0" eaLnBrk="1" latinLnBrk="0" hangingPunct="1">
              <a:lnSpc>
                <a:spcPct val="100000"/>
              </a:lnSpc>
              <a:buNone/>
              <a:defRPr sz="3200"/>
            </a:lvl1pPr>
            <a:lvl2pPr algn="r" rtl="0" eaLnBrk="1" latinLnBrk="0" hangingPunct="1">
              <a:lnSpc>
                <a:spcPct val="100000"/>
              </a:lnSpc>
              <a:buNone/>
              <a:defRPr sz="3200"/>
            </a:lvl2pPr>
            <a:lvl3pPr algn="r" rtl="0" eaLnBrk="1" latinLnBrk="0" hangingPunct="1">
              <a:lnSpc>
                <a:spcPct val="100000"/>
              </a:lnSpc>
              <a:buNone/>
              <a:defRPr sz="3200"/>
            </a:lvl3pPr>
            <a:lvl4pPr algn="r" rtl="0" eaLnBrk="1" latinLnBrk="0" hangingPunct="1">
              <a:lnSpc>
                <a:spcPct val="100000"/>
              </a:lnSpc>
              <a:buNone/>
              <a:defRPr sz="3200"/>
            </a:lvl4pPr>
            <a:lvl5pPr algn="r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6" descr="Palette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6" descr="Palette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C0C99-F039-4EE5-A285-899A24300945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FA4C1-6083-43A1-80F9-4746377FA98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Choices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6963" y="49244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5" y="49244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9788" y="49244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984706" y="966977"/>
            <a:ext cx="1621231" cy="3840479"/>
          </a:xfrm>
          <a:prstGeom prst="rect">
            <a:avLst/>
          </a:prstGeom>
        </p:spPr>
        <p:txBody>
          <a:bodyPr vert="vert270" lIns="19941" tIns="109453" rIns="19941" bIns="1094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3761385" y="966977"/>
            <a:ext cx="1621231" cy="3840479"/>
          </a:xfrm>
          <a:prstGeom prst="rect">
            <a:avLst/>
          </a:prstGeom>
        </p:spPr>
        <p:txBody>
          <a:bodyPr vert="vert270" lIns="19941" tIns="109453" rIns="19941" bIns="1094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5538064" y="966977"/>
            <a:ext cx="1621231" cy="3840479"/>
          </a:xfrm>
          <a:prstGeom prst="rect">
            <a:avLst/>
          </a:prstGeom>
        </p:spPr>
        <p:txBody>
          <a:bodyPr vert="vert270" lIns="19941" tIns="109453" rIns="19941" bIns="1094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3 Choic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542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542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4542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r" rtl="0" eaLnBrk="1" latinLnBrk="0" hangingPunct="1">
              <a:lnSpc>
                <a:spcPct val="100000"/>
              </a:lnSpc>
              <a:buNone/>
              <a:defRPr sz="3200"/>
            </a:lvl1pPr>
            <a:lvl2pPr algn="r" rtl="0" eaLnBrk="1" latinLnBrk="0" hangingPunct="1">
              <a:lnSpc>
                <a:spcPct val="100000"/>
              </a:lnSpc>
              <a:buNone/>
              <a:defRPr sz="3200"/>
            </a:lvl2pPr>
            <a:lvl3pPr algn="r" rtl="0" eaLnBrk="1" latinLnBrk="0" hangingPunct="1">
              <a:lnSpc>
                <a:spcPct val="100000"/>
              </a:lnSpc>
              <a:buNone/>
              <a:defRPr sz="3200"/>
            </a:lvl3pPr>
            <a:lvl4pPr algn="r" rtl="0" eaLnBrk="1" latinLnBrk="0" hangingPunct="1">
              <a:lnSpc>
                <a:spcPct val="100000"/>
              </a:lnSpc>
              <a:buNone/>
              <a:defRPr sz="3200"/>
            </a:lvl4pPr>
            <a:lvl5pPr algn="r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r" rtl="0" eaLnBrk="1" latinLnBrk="0" hangingPunct="1">
              <a:lnSpc>
                <a:spcPct val="100000"/>
              </a:lnSpc>
              <a:buNone/>
              <a:defRPr sz="3200"/>
            </a:lvl1pPr>
            <a:lvl2pPr algn="r" rtl="0" eaLnBrk="1" latinLnBrk="0" hangingPunct="1">
              <a:lnSpc>
                <a:spcPct val="100000"/>
              </a:lnSpc>
              <a:buNone/>
              <a:defRPr sz="3200"/>
            </a:lvl2pPr>
            <a:lvl3pPr algn="r" rtl="0" eaLnBrk="1" latinLnBrk="0" hangingPunct="1">
              <a:lnSpc>
                <a:spcPct val="100000"/>
              </a:lnSpc>
              <a:buNone/>
              <a:defRPr sz="3200"/>
            </a:lvl3pPr>
            <a:lvl4pPr algn="r" rtl="0" eaLnBrk="1" latinLnBrk="0" hangingPunct="1">
              <a:lnSpc>
                <a:spcPct val="100000"/>
              </a:lnSpc>
              <a:buNone/>
              <a:defRPr sz="3200"/>
            </a:lvl4pPr>
            <a:lvl5pPr algn="r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r" rtl="0" eaLnBrk="1" latinLnBrk="0" hangingPunct="1">
              <a:lnSpc>
                <a:spcPct val="100000"/>
              </a:lnSpc>
              <a:buNone/>
              <a:defRPr sz="3200"/>
            </a:lvl1pPr>
            <a:lvl2pPr algn="r" rtl="0" eaLnBrk="1" latinLnBrk="0" hangingPunct="1">
              <a:lnSpc>
                <a:spcPct val="100000"/>
              </a:lnSpc>
              <a:buNone/>
              <a:defRPr sz="3200"/>
            </a:lvl2pPr>
            <a:lvl3pPr algn="r" rtl="0" eaLnBrk="1" latinLnBrk="0" hangingPunct="1">
              <a:lnSpc>
                <a:spcPct val="100000"/>
              </a:lnSpc>
              <a:buNone/>
              <a:defRPr sz="3200"/>
            </a:lvl3pPr>
            <a:lvl4pPr algn="r" rtl="0" eaLnBrk="1" latinLnBrk="0" hangingPunct="1">
              <a:lnSpc>
                <a:spcPct val="100000"/>
              </a:lnSpc>
              <a:buNone/>
              <a:defRPr sz="3200"/>
            </a:lvl4pPr>
            <a:lvl5pPr algn="r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1852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31845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8" descr="Answer3.png"/>
          <p:cNvPicPr>
            <a:picLocks/>
          </p:cNvPicPr>
          <p:nvPr userDrawn="1"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5575" y="451802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rtl="0" eaLnBrk="1" latinLnBrk="0" hangingPunct="1">
              <a:lnSpc>
                <a:spcPct val="100000"/>
              </a:lnSpc>
              <a:buNone/>
              <a:defRPr/>
            </a:lvl1pPr>
            <a:lvl2pPr algn="ctr" rtl="0" eaLnBrk="1" latinLnBrk="0" hangingPunct="1">
              <a:lnSpc>
                <a:spcPct val="100000"/>
              </a:lnSpc>
              <a:buNone/>
              <a:defRPr/>
            </a:lvl2pPr>
            <a:lvl3pPr algn="ctr" rtl="0" eaLnBrk="1" latinLnBrk="0" hangingPunct="1">
              <a:lnSpc>
                <a:spcPct val="100000"/>
              </a:lnSpc>
              <a:buNone/>
              <a:defRPr/>
            </a:lvl3pPr>
            <a:lvl4pPr algn="ctr" rtl="0" eaLnBrk="1" latinLnBrk="0" hangingPunct="1">
              <a:lnSpc>
                <a:spcPct val="100000"/>
              </a:lnSpc>
              <a:buNone/>
              <a:defRPr/>
            </a:lvl4pPr>
            <a:lvl5pPr algn="ctr" rtl="0" eaLnBrk="1" latinLnBrk="0" hangingPunct="1">
              <a:lnSpc>
                <a:spcPct val="100000"/>
              </a:lnSpc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lIns="90876" tIns="34653" rIns="90876" bIns="34653" anchor="ctr">
            <a:normAutofit/>
          </a:bodyPr>
          <a:lstStyle>
            <a:lvl1pPr algn="l" rtl="0" eaLnBrk="1" latinLnBrk="0" hangingPunct="1">
              <a:lnSpc>
                <a:spcPct val="100000"/>
              </a:lnSpc>
              <a:buNone/>
              <a:defRPr sz="3200"/>
            </a:lvl1pPr>
            <a:lvl2pPr algn="l" rtl="0" eaLnBrk="1" latinLnBrk="0" hangingPunct="1">
              <a:lnSpc>
                <a:spcPct val="100000"/>
              </a:lnSpc>
              <a:buNone/>
              <a:defRPr sz="3200"/>
            </a:lvl2pPr>
            <a:lvl3pPr algn="l" rtl="0" eaLnBrk="1" latinLnBrk="0" hangingPunct="1">
              <a:lnSpc>
                <a:spcPct val="100000"/>
              </a:lnSpc>
              <a:buNone/>
              <a:defRPr sz="3200"/>
            </a:lvl3pPr>
            <a:lvl4pPr algn="l" rtl="0" eaLnBrk="1" latinLnBrk="0" hangingPunct="1">
              <a:lnSpc>
                <a:spcPct val="100000"/>
              </a:lnSpc>
              <a:buNone/>
              <a:defRPr sz="3200"/>
            </a:lvl4pPr>
            <a:lvl5pPr algn="l" rtl="0" eaLnBrk="1" latinLnBrk="0" hangingPunct="1">
              <a:lnSpc>
                <a:spcPct val="100000"/>
              </a:lnSpc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6" descr="Palette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38735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6" descr="Palette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7285C-7CC7-4651-910D-808F1D824869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32A1B-343F-4E4C-80A5-C3E24E7C2F3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артина 6" descr="Answer1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22336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Картина 7" descr="Answer2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38735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lIns="90876" tIns="43390" rIns="90876" bIns="43390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6" descr="Palette.png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524000"/>
            <a:ext cx="80486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2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3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4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B478A-B1EB-4C07-975A-927AB2F62446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1B71D-D0E0-4838-8382-F94A6F3C389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5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6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pic>
        <p:nvPicPr>
          <p:cNvPr id="7" name="Картина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Yes/N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Текстово поле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200" smtClean="0"/>
              <a:t>Yes</a:t>
            </a:r>
            <a:endParaRPr lang="bg-BG" sz="3200"/>
          </a:p>
        </p:txBody>
      </p:sp>
      <p:sp>
        <p:nvSpPr>
          <p:cNvPr id="8" name="Текстово поле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200" smtClean="0"/>
              <a:t>No</a:t>
            </a:r>
            <a:endParaRPr lang="bg-BG" sz="3200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Yes/N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Текстово поле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200" smtClean="0"/>
              <a:t>Yes</a:t>
            </a:r>
            <a:endParaRPr lang="bg-BG" sz="3200"/>
          </a:p>
        </p:txBody>
      </p:sp>
      <p:sp>
        <p:nvSpPr>
          <p:cNvPr id="8" name="Текстово поле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200" smtClean="0"/>
              <a:t>No</a:t>
            </a:r>
            <a:endParaRPr lang="bg-BG" sz="3200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5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7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76631-B208-4B11-A011-AC68CCCD848C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8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9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ABC64-3270-47A7-B7F5-0DAE5129786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8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1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2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3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4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9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0 - 2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6" tIns="43390" rIns="90876" bIns="43390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9" name="Картина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Картина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5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3 Choic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1pPr>
            <a:lvl2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2pPr>
            <a:lvl3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3pPr>
            <a:lvl4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4pPr>
            <a:lvl5pPr algn="ct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съдържани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1pPr>
            <a:lvl2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2pPr>
            <a:lvl3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3pPr>
            <a:lvl4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4pPr>
            <a:lvl5pPr algn="r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/>
            </a:lvl5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endParaRPr lang="bg-BG"/>
          </a:p>
        </p:txBody>
      </p:sp>
      <p:pic>
        <p:nvPicPr>
          <p:cNvPr id="10" name="Картина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7845552" y="1852688"/>
            <a:ext cx="857250" cy="857250"/>
          </a:xfrm>
          <a:prstGeom prst="rect">
            <a:avLst/>
          </a:prstGeom>
        </p:spPr>
      </p:pic>
      <p:pic>
        <p:nvPicPr>
          <p:cNvPr id="11" name="Картина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7845552" y="3185198"/>
            <a:ext cx="857250" cy="857250"/>
          </a:xfrm>
          <a:prstGeom prst="rect">
            <a:avLst/>
          </a:prstGeom>
        </p:spPr>
      </p:pic>
      <p:pic>
        <p:nvPicPr>
          <p:cNvPr id="12" name="Картина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ED113-83C5-4C81-A5E1-47F2DA981055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4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5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BE748-D546-4BC4-9635-B08EA622CC5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5F26C-F078-400B-8757-7C526B9A7577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3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4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FE37A-054D-427D-9723-3D140EB167D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025D8-52FB-41FD-8125-32C562C44F06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505AE-E177-4B96-9728-2314F1CE565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34936-E34D-4DC6-ABC7-8A03A3FB1B04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CB5F9-E208-4359-97BD-2E98EA263B7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Контейнер за заглавие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Щракнете, за да редактирате стила на заглавието в образеца</a:t>
            </a:r>
          </a:p>
        </p:txBody>
      </p:sp>
      <p:sp>
        <p:nvSpPr>
          <p:cNvPr id="1027" name="Текстов контейне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C2BFF8-E278-406F-87E1-80886FA71DFF}" type="datetime1">
              <a:rPr lang="bg-BG"/>
              <a:pPr>
                <a:defRPr/>
              </a:pPr>
              <a:t>17.3.2011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6F7D81-F55B-4932-B606-43762890E5D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  <p:sldLayoutId id="2147483765" r:id="rId21"/>
    <p:sldLayoutId id="2147483766" r:id="rId22"/>
    <p:sldLayoutId id="2147483767" r:id="rId23"/>
    <p:sldLayoutId id="2147483768" r:id="rId24"/>
    <p:sldLayoutId id="2147483769" r:id="rId25"/>
    <p:sldLayoutId id="2147483770" r:id="rId26"/>
    <p:sldLayoutId id="2147483771" r:id="rId27"/>
    <p:sldLayoutId id="2147483772" r:id="rId28"/>
    <p:sldLayoutId id="2147483773" r:id="rId29"/>
    <p:sldLayoutId id="2147483774" r:id="rId30"/>
    <p:sldLayoutId id="2147483775" r:id="rId31"/>
    <p:sldLayoutId id="2147483776" r:id="rId32"/>
    <p:sldLayoutId id="2147483777" r:id="rId33"/>
    <p:sldLayoutId id="2147483778" r:id="rId34"/>
    <p:sldLayoutId id="2147483779" r:id="rId35"/>
    <p:sldLayoutId id="2147483780" r:id="rId36"/>
    <p:sldLayoutId id="2147483781" r:id="rId37"/>
    <p:sldLayoutId id="2147483782" r:id="rId38"/>
    <p:sldLayoutId id="2147483783" r:id="rId39"/>
    <p:sldLayoutId id="2147483784" r:id="rId40"/>
    <p:sldLayoutId id="2147483785" r:id="rId41"/>
    <p:sldLayoutId id="2147483786" r:id="rId42"/>
    <p:sldLayoutId id="2147483787" r:id="rId43"/>
    <p:sldLayoutId id="2147483788" r:id="rId44"/>
    <p:sldLayoutId id="2147483789" r:id="rId45"/>
    <p:sldLayoutId id="2147483790" r:id="rId46"/>
    <p:sldLayoutId id="2147483791" r:id="rId47"/>
    <p:sldLayoutId id="2147483792" r:id="rId48"/>
    <p:sldLayoutId id="2147483793" r:id="rId49"/>
    <p:sldLayoutId id="2147483794" r:id="rId50"/>
    <p:sldLayoutId id="2147483795" r:id="rId51"/>
    <p:sldLayoutId id="2147483796" r:id="rId52"/>
    <p:sldLayoutId id="2147483797" r:id="rId53"/>
    <p:sldLayoutId id="2147483798" r:id="rId54"/>
    <p:sldLayoutId id="2147483799" r:id="rId55"/>
    <p:sldLayoutId id="2147483800" r:id="rId56"/>
    <p:sldLayoutId id="2147483801" r:id="rId57"/>
    <p:sldLayoutId id="2147483802" r:id="rId58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47.xml"/><Relationship Id="rId7" Type="http://schemas.openxmlformats.org/officeDocument/2006/relationships/image" Target="../media/image12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12.png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49.xml"/><Relationship Id="rId7" Type="http://schemas.openxmlformats.org/officeDocument/2006/relationships/image" Target="../media/image12.png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50.xml"/><Relationship Id="rId7" Type="http://schemas.openxmlformats.org/officeDocument/2006/relationships/image" Target="../media/image12.png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58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7" Type="http://schemas.openxmlformats.org/officeDocument/2006/relationships/image" Target="../media/image22.png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image" Target="../media/image32.png"/><Relationship Id="rId5" Type="http://schemas.openxmlformats.org/officeDocument/2006/relationships/image" Target="../media/image1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161.xml"/><Relationship Id="rId6" Type="http://schemas.openxmlformats.org/officeDocument/2006/relationships/image" Target="../media/image12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22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image" Target="../media/image22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image" Target="../media/image22.png"/><Relationship Id="rId5" Type="http://schemas.openxmlformats.org/officeDocument/2006/relationships/image" Target="../media/image12.pn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22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image" Target="../media/image1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170.xml"/><Relationship Id="rId5" Type="http://schemas.openxmlformats.org/officeDocument/2006/relationships/image" Target="../media/image46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7" Type="http://schemas.openxmlformats.org/officeDocument/2006/relationships/image" Target="../media/image22.png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12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22.pn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image" Target="../media/image12.pn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175.xml"/><Relationship Id="rId5" Type="http://schemas.openxmlformats.org/officeDocument/2006/relationships/image" Target="../media/image12.pn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40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41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40.xml"/><Relationship Id="rId1" Type="http://schemas.openxmlformats.org/officeDocument/2006/relationships/tags" Target="../tags/tag142.xml"/><Relationship Id="rId6" Type="http://schemas.openxmlformats.org/officeDocument/2006/relationships/image" Target="../media/image16.png"/><Relationship Id="rId11" Type="http://schemas.openxmlformats.org/officeDocument/2006/relationships/image" Target="../media/image12.pn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22.png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45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12.png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12.pn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лавие 1"/>
          <p:cNvSpPr>
            <a:spLocks noGrp="1"/>
          </p:cNvSpPr>
          <p:nvPr>
            <p:ph type="ctrTitle"/>
          </p:nvPr>
        </p:nvSpPr>
        <p:spPr>
          <a:xfrm>
            <a:off x="1066800" y="228600"/>
            <a:ext cx="7407275" cy="1471613"/>
          </a:xfrm>
        </p:spPr>
        <p:txBody>
          <a:bodyPr/>
          <a:lstStyle/>
          <a:p>
            <a:r>
              <a:rPr lang="bg-BG" dirty="0" smtClean="0">
                <a:latin typeface="Propisi" pitchFamily="2" charset="0"/>
              </a:rPr>
              <a:t>Какво научихме за правописа </a:t>
            </a:r>
            <a:r>
              <a:rPr lang="en-US" dirty="0" smtClean="0">
                <a:latin typeface="Propisi" pitchFamily="2" charset="0"/>
              </a:rPr>
              <a:t/>
            </a:r>
            <a:br>
              <a:rPr lang="en-US" dirty="0" smtClean="0">
                <a:latin typeface="Propisi" pitchFamily="2" charset="0"/>
              </a:rPr>
            </a:br>
            <a:r>
              <a:rPr lang="bg-BG" dirty="0" smtClean="0">
                <a:latin typeface="Propisi" pitchFamily="2" charset="0"/>
              </a:rPr>
              <a:t>в първи </a:t>
            </a:r>
            <a:r>
              <a:rPr lang="bg-BG" dirty="0" smtClean="0">
                <a:latin typeface="Propisi" pitchFamily="2" charset="0"/>
              </a:rPr>
              <a:t>клас</a:t>
            </a:r>
            <a:r>
              <a:rPr lang="en-US" dirty="0" smtClean="0">
                <a:latin typeface="Propisi" pitchFamily="2" charset="0"/>
              </a:rPr>
              <a:t>?</a:t>
            </a:r>
            <a:endParaRPr lang="bg-BG" dirty="0" smtClean="0">
              <a:latin typeface="Propisi" pitchFamily="2" charset="0"/>
            </a:endParaRPr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22532" name="Picture 2" descr="E:\My Pictures\деца\учк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1334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авоъгълник 7"/>
          <p:cNvSpPr/>
          <p:nvPr/>
        </p:nvSpPr>
        <p:spPr>
          <a:xfrm>
            <a:off x="501103" y="1981200"/>
            <a:ext cx="825097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 думите играта не е лесна,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4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но  е </a:t>
            </a:r>
            <a:r>
              <a:rPr lang="bg-BG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интересна</a:t>
            </a:r>
            <a:r>
              <a:rPr lang="en-US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!</a:t>
            </a:r>
            <a:endParaRPr lang="bg-BG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2534" name="Picture 5" descr="E:\My Pictures\jhb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4343400"/>
            <a:ext cx="43434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6" descr="E:\My Pictures\89гн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1188" y="2895600"/>
            <a:ext cx="201453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31747" name="Picture 2" descr="E:\My Pictures\животни\egiky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0"/>
            <a:ext cx="1123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3" descr="E:\My Pictures\животни\cd6caadd9f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905000"/>
            <a:ext cx="5257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049463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Текстов контейнер 3"/>
          <p:cNvSpPr txBox="1">
            <a:spLocks/>
          </p:cNvSpPr>
          <p:nvPr/>
        </p:nvSpPr>
        <p:spPr bwMode="auto">
          <a:xfrm>
            <a:off x="1905000" y="609600"/>
            <a:ext cx="69342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ябълка ще вземе таралежът?</a:t>
            </a:r>
          </a:p>
        </p:txBody>
      </p:sp>
      <p:pic>
        <p:nvPicPr>
          <p:cNvPr id="31751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657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19050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2362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19050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05600" y="2438400"/>
            <a:ext cx="990600" cy="1114748"/>
          </a:xfrm>
          <a:prstGeom prst="rect">
            <a:avLst/>
          </a:prstGeom>
          <a:noFill/>
        </p:spPr>
      </p:pic>
      <p:sp>
        <p:nvSpPr>
          <p:cNvPr id="31756" name="Текстово поле 17"/>
          <p:cNvSpPr txBox="1">
            <a:spLocks noChangeArrowheads="1"/>
          </p:cNvSpPr>
          <p:nvPr/>
        </p:nvSpPr>
        <p:spPr bwMode="auto">
          <a:xfrm>
            <a:off x="16764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т</a:t>
            </a:r>
          </a:p>
        </p:txBody>
      </p:sp>
      <p:sp>
        <p:nvSpPr>
          <p:cNvPr id="31757" name="Текстово поле 18"/>
          <p:cNvSpPr txBox="1">
            <a:spLocks noChangeArrowheads="1"/>
          </p:cNvSpPr>
          <p:nvPr/>
        </p:nvSpPr>
        <p:spPr bwMode="auto">
          <a:xfrm>
            <a:off x="1752600" y="3810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д</a:t>
            </a:r>
          </a:p>
        </p:txBody>
      </p:sp>
      <p:sp>
        <p:nvSpPr>
          <p:cNvPr id="31758" name="Текстово поле 19"/>
          <p:cNvSpPr txBox="1">
            <a:spLocks noChangeArrowheads="1"/>
          </p:cNvSpPr>
          <p:nvPr/>
        </p:nvSpPr>
        <p:spPr bwMode="auto">
          <a:xfrm>
            <a:off x="4419600" y="2057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г</a:t>
            </a:r>
          </a:p>
        </p:txBody>
      </p:sp>
      <p:sp>
        <p:nvSpPr>
          <p:cNvPr id="31759" name="Текстово поле 20"/>
          <p:cNvSpPr txBox="1">
            <a:spLocks noChangeArrowheads="1"/>
          </p:cNvSpPr>
          <p:nvPr/>
        </p:nvSpPr>
        <p:spPr bwMode="auto">
          <a:xfrm>
            <a:off x="5257800" y="2514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р</a:t>
            </a:r>
          </a:p>
        </p:txBody>
      </p:sp>
      <p:sp>
        <p:nvSpPr>
          <p:cNvPr id="31760" name="Текстово поле 21"/>
          <p:cNvSpPr txBox="1">
            <a:spLocks noChangeArrowheads="1"/>
          </p:cNvSpPr>
          <p:nvPr/>
        </p:nvSpPr>
        <p:spPr bwMode="auto">
          <a:xfrm>
            <a:off x="6172200" y="2057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а</a:t>
            </a:r>
          </a:p>
        </p:txBody>
      </p:sp>
      <p:sp>
        <p:nvSpPr>
          <p:cNvPr id="31761" name="Текстово поле 22"/>
          <p:cNvSpPr txBox="1">
            <a:spLocks noChangeArrowheads="1"/>
          </p:cNvSpPr>
          <p:nvPr/>
        </p:nvSpPr>
        <p:spPr bwMode="auto">
          <a:xfrm>
            <a:off x="7010400" y="2667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31763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Контейнер за съдържание 2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32771" name="Picture 2" descr="E:\My Pictures\животни\egiky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0"/>
            <a:ext cx="1123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E:\My Pictures\животни\cd6caadd9f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905000"/>
            <a:ext cx="5257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049463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Текстов контейнер 3"/>
          <p:cNvSpPr txBox="1">
            <a:spLocks/>
          </p:cNvSpPr>
          <p:nvPr/>
        </p:nvSpPr>
        <p:spPr bwMode="auto">
          <a:xfrm>
            <a:off x="1905000" y="609600"/>
            <a:ext cx="69342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ябълка ще вземе таралежът?</a:t>
            </a:r>
          </a:p>
        </p:txBody>
      </p:sp>
      <p:pic>
        <p:nvPicPr>
          <p:cNvPr id="32775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657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514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05600" y="2438400"/>
            <a:ext cx="990600" cy="1114748"/>
          </a:xfrm>
          <a:prstGeom prst="rect">
            <a:avLst/>
          </a:prstGeom>
          <a:noFill/>
        </p:spPr>
      </p:pic>
      <p:sp>
        <p:nvSpPr>
          <p:cNvPr id="32780" name="Текстово поле 17"/>
          <p:cNvSpPr txBox="1">
            <a:spLocks noChangeArrowheads="1"/>
          </p:cNvSpPr>
          <p:nvPr/>
        </p:nvSpPr>
        <p:spPr bwMode="auto">
          <a:xfrm>
            <a:off x="16764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ж</a:t>
            </a:r>
          </a:p>
        </p:txBody>
      </p:sp>
      <p:sp>
        <p:nvSpPr>
          <p:cNvPr id="32781" name="Текстово поле 18"/>
          <p:cNvSpPr txBox="1">
            <a:spLocks noChangeArrowheads="1"/>
          </p:cNvSpPr>
          <p:nvPr/>
        </p:nvSpPr>
        <p:spPr bwMode="auto">
          <a:xfrm>
            <a:off x="1752600" y="3810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ш</a:t>
            </a:r>
          </a:p>
        </p:txBody>
      </p:sp>
      <p:sp>
        <p:nvSpPr>
          <p:cNvPr id="32782" name="Текстово поле 19"/>
          <p:cNvSpPr txBox="1">
            <a:spLocks noChangeArrowheads="1"/>
          </p:cNvSpPr>
          <p:nvPr/>
        </p:nvSpPr>
        <p:spPr bwMode="auto">
          <a:xfrm>
            <a:off x="3962400" y="22098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б</a:t>
            </a:r>
          </a:p>
        </p:txBody>
      </p:sp>
      <p:sp>
        <p:nvSpPr>
          <p:cNvPr id="32783" name="Текстово поле 20"/>
          <p:cNvSpPr txBox="1">
            <a:spLocks noChangeArrowheads="1"/>
          </p:cNvSpPr>
          <p:nvPr/>
        </p:nvSpPr>
        <p:spPr bwMode="auto">
          <a:xfrm>
            <a:off x="5486400" y="2133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т</a:t>
            </a:r>
          </a:p>
        </p:txBody>
      </p:sp>
      <p:sp>
        <p:nvSpPr>
          <p:cNvPr id="32784" name="Текстово поле 21"/>
          <p:cNvSpPr txBox="1">
            <a:spLocks noChangeArrowheads="1"/>
          </p:cNvSpPr>
          <p:nvPr/>
        </p:nvSpPr>
        <p:spPr bwMode="auto">
          <a:xfrm>
            <a:off x="6172200" y="27432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у</a:t>
            </a:r>
          </a:p>
        </p:txBody>
      </p:sp>
      <p:sp>
        <p:nvSpPr>
          <p:cNvPr id="32785" name="Текстово поле 22"/>
          <p:cNvSpPr txBox="1">
            <a:spLocks noChangeArrowheads="1"/>
          </p:cNvSpPr>
          <p:nvPr/>
        </p:nvSpPr>
        <p:spPr bwMode="auto">
          <a:xfrm>
            <a:off x="7010400" y="2667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3278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8" name="Текстово поле 24"/>
          <p:cNvSpPr txBox="1">
            <a:spLocks noChangeArrowheads="1"/>
          </p:cNvSpPr>
          <p:nvPr/>
        </p:nvSpPr>
        <p:spPr bwMode="auto">
          <a:xfrm>
            <a:off x="4800600" y="2133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о</a:t>
            </a:r>
          </a:p>
        </p:txBody>
      </p:sp>
      <p:pic>
        <p:nvPicPr>
          <p:cNvPr id="32789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Картина 2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33795" name="Picture 2" descr="E:\My Pictures\животни\egiky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52400"/>
            <a:ext cx="1123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 descr="E:\My Pictures\животни\cd6caadd9f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905000"/>
            <a:ext cx="5257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049463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Текстов контейнер 3"/>
          <p:cNvSpPr txBox="1">
            <a:spLocks/>
          </p:cNvSpPr>
          <p:nvPr/>
        </p:nvSpPr>
        <p:spPr bwMode="auto">
          <a:xfrm>
            <a:off x="2209800" y="609600"/>
            <a:ext cx="69342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ябълка ще вземе таралежът?</a:t>
            </a:r>
          </a:p>
        </p:txBody>
      </p:sp>
      <p:pic>
        <p:nvPicPr>
          <p:cNvPr id="33799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657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514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858000" y="2133600"/>
            <a:ext cx="990600" cy="1114748"/>
          </a:xfrm>
          <a:prstGeom prst="rect">
            <a:avLst/>
          </a:prstGeom>
          <a:noFill/>
        </p:spPr>
      </p:pic>
      <p:sp>
        <p:nvSpPr>
          <p:cNvPr id="33804" name="Текстово поле 17"/>
          <p:cNvSpPr txBox="1">
            <a:spLocks noChangeArrowheads="1"/>
          </p:cNvSpPr>
          <p:nvPr/>
        </p:nvSpPr>
        <p:spPr bwMode="auto">
          <a:xfrm>
            <a:off x="16764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в</a:t>
            </a:r>
          </a:p>
        </p:txBody>
      </p:sp>
      <p:sp>
        <p:nvSpPr>
          <p:cNvPr id="33805" name="Текстово поле 18"/>
          <p:cNvSpPr txBox="1">
            <a:spLocks noChangeArrowheads="1"/>
          </p:cNvSpPr>
          <p:nvPr/>
        </p:nvSpPr>
        <p:spPr bwMode="auto">
          <a:xfrm>
            <a:off x="1752600" y="3810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ф</a:t>
            </a:r>
          </a:p>
        </p:txBody>
      </p:sp>
      <p:sp>
        <p:nvSpPr>
          <p:cNvPr id="33806" name="Текстово поле 19"/>
          <p:cNvSpPr txBox="1">
            <a:spLocks noChangeArrowheads="1"/>
          </p:cNvSpPr>
          <p:nvPr/>
        </p:nvSpPr>
        <p:spPr bwMode="auto">
          <a:xfrm>
            <a:off x="3962400" y="22098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х</a:t>
            </a:r>
          </a:p>
        </p:txBody>
      </p:sp>
      <p:sp>
        <p:nvSpPr>
          <p:cNvPr id="33807" name="Текстово поле 20"/>
          <p:cNvSpPr txBox="1">
            <a:spLocks noChangeArrowheads="1"/>
          </p:cNvSpPr>
          <p:nvPr/>
        </p:nvSpPr>
        <p:spPr bwMode="auto">
          <a:xfrm>
            <a:off x="5486400" y="2133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б</a:t>
            </a:r>
          </a:p>
        </p:txBody>
      </p:sp>
      <p:sp>
        <p:nvSpPr>
          <p:cNvPr id="33808" name="Текстово поле 21"/>
          <p:cNvSpPr txBox="1">
            <a:spLocks noChangeArrowheads="1"/>
          </p:cNvSpPr>
          <p:nvPr/>
        </p:nvSpPr>
        <p:spPr bwMode="auto">
          <a:xfrm>
            <a:off x="6172200" y="27432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а</a:t>
            </a:r>
          </a:p>
        </p:txBody>
      </p:sp>
      <p:sp>
        <p:nvSpPr>
          <p:cNvPr id="33809" name="Текстово поле 22"/>
          <p:cNvSpPr txBox="1">
            <a:spLocks noChangeArrowheads="1"/>
          </p:cNvSpPr>
          <p:nvPr/>
        </p:nvSpPr>
        <p:spPr bwMode="auto">
          <a:xfrm>
            <a:off x="71628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33810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11" name="Текстово поле 24"/>
          <p:cNvSpPr txBox="1">
            <a:spLocks noChangeArrowheads="1"/>
          </p:cNvSpPr>
          <p:nvPr/>
        </p:nvSpPr>
        <p:spPr bwMode="auto">
          <a:xfrm>
            <a:off x="4800600" y="2133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у</a:t>
            </a:r>
          </a:p>
        </p:txBody>
      </p:sp>
      <p:pic>
        <p:nvPicPr>
          <p:cNvPr id="33813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Картина 28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34819" name="Picture 2" descr="E:\My Pictures\животни\egiky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52400"/>
            <a:ext cx="1123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 descr="E:\My Pictures\животни\cd6caadd9f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905000"/>
            <a:ext cx="5257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049463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Текстов контейнер 3"/>
          <p:cNvSpPr txBox="1">
            <a:spLocks/>
          </p:cNvSpPr>
          <p:nvPr/>
        </p:nvSpPr>
        <p:spPr bwMode="auto">
          <a:xfrm>
            <a:off x="2209800" y="609600"/>
            <a:ext cx="69342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ябълка ще вземе таралежът?</a:t>
            </a:r>
          </a:p>
        </p:txBody>
      </p:sp>
      <p:pic>
        <p:nvPicPr>
          <p:cNvPr id="34823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657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514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7" name="Текстово поле 17"/>
          <p:cNvSpPr txBox="1">
            <a:spLocks noChangeArrowheads="1"/>
          </p:cNvSpPr>
          <p:nvPr/>
        </p:nvSpPr>
        <p:spPr bwMode="auto">
          <a:xfrm>
            <a:off x="16764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з</a:t>
            </a:r>
          </a:p>
        </p:txBody>
      </p:sp>
      <p:sp>
        <p:nvSpPr>
          <p:cNvPr id="34828" name="Текстово поле 18"/>
          <p:cNvSpPr txBox="1">
            <a:spLocks noChangeArrowheads="1"/>
          </p:cNvSpPr>
          <p:nvPr/>
        </p:nvSpPr>
        <p:spPr bwMode="auto">
          <a:xfrm>
            <a:off x="1752600" y="3810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с</a:t>
            </a:r>
          </a:p>
        </p:txBody>
      </p:sp>
      <p:sp>
        <p:nvSpPr>
          <p:cNvPr id="34829" name="Текстово поле 19"/>
          <p:cNvSpPr txBox="1">
            <a:spLocks noChangeArrowheads="1"/>
          </p:cNvSpPr>
          <p:nvPr/>
        </p:nvSpPr>
        <p:spPr bwMode="auto">
          <a:xfrm>
            <a:off x="3962400" y="22098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п</a:t>
            </a:r>
          </a:p>
        </p:txBody>
      </p:sp>
      <p:sp>
        <p:nvSpPr>
          <p:cNvPr id="34830" name="Текстово поле 20"/>
          <p:cNvSpPr txBox="1">
            <a:spLocks noChangeArrowheads="1"/>
          </p:cNvSpPr>
          <p:nvPr/>
        </p:nvSpPr>
        <p:spPr bwMode="auto">
          <a:xfrm>
            <a:off x="5486400" y="2133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д</a:t>
            </a:r>
          </a:p>
        </p:txBody>
      </p:sp>
      <p:sp>
        <p:nvSpPr>
          <p:cNvPr id="34831" name="Текстово поле 21"/>
          <p:cNvSpPr txBox="1">
            <a:spLocks noChangeArrowheads="1"/>
          </p:cNvSpPr>
          <p:nvPr/>
        </p:nvSpPr>
        <p:spPr bwMode="auto">
          <a:xfrm>
            <a:off x="6172200" y="27432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л</a:t>
            </a:r>
          </a:p>
        </p:txBody>
      </p:sp>
      <p:sp>
        <p:nvSpPr>
          <p:cNvPr id="34832" name="Текстово поле 22"/>
          <p:cNvSpPr txBox="1">
            <a:spLocks noChangeArrowheads="1"/>
          </p:cNvSpPr>
          <p:nvPr/>
        </p:nvSpPr>
        <p:spPr bwMode="auto">
          <a:xfrm>
            <a:off x="7239000" y="3276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34833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981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4" name="Текстово поле 24"/>
          <p:cNvSpPr txBox="1">
            <a:spLocks noChangeArrowheads="1"/>
          </p:cNvSpPr>
          <p:nvPr/>
        </p:nvSpPr>
        <p:spPr bwMode="auto">
          <a:xfrm>
            <a:off x="4800600" y="2133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о</a:t>
            </a:r>
          </a:p>
        </p:txBody>
      </p:sp>
      <p:pic>
        <p:nvPicPr>
          <p:cNvPr id="34836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2098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7" name="Текстово поле 26"/>
          <p:cNvSpPr txBox="1">
            <a:spLocks noChangeArrowheads="1"/>
          </p:cNvSpPr>
          <p:nvPr/>
        </p:nvSpPr>
        <p:spPr bwMode="auto">
          <a:xfrm>
            <a:off x="6858000" y="23622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е</a:t>
            </a:r>
          </a:p>
        </p:txBody>
      </p:sp>
      <p:pic>
        <p:nvPicPr>
          <p:cNvPr id="29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431168">
            <a:off x="7162800" y="3048000"/>
            <a:ext cx="990600" cy="1114748"/>
          </a:xfrm>
          <a:prstGeom prst="rect">
            <a:avLst/>
          </a:prstGeom>
          <a:noFill/>
        </p:spPr>
      </p:pic>
      <p:sp>
        <p:nvSpPr>
          <p:cNvPr id="34839" name="Текстово поле 29"/>
          <p:cNvSpPr txBox="1">
            <a:spLocks noChangeArrowheads="1"/>
          </p:cNvSpPr>
          <p:nvPr/>
        </p:nvSpPr>
        <p:spPr bwMode="auto">
          <a:xfrm>
            <a:off x="7315200" y="3200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34840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Картина 32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Текстов контейнер 2"/>
          <p:cNvSpPr>
            <a:spLocks noGrp="1"/>
          </p:cNvSpPr>
          <p:nvPr>
            <p:ph type="body" idx="10"/>
          </p:nvPr>
        </p:nvSpPr>
        <p:spPr>
          <a:xfrm>
            <a:off x="0" y="457200"/>
            <a:ext cx="8833104" cy="759180"/>
          </a:xfrm>
        </p:spPr>
        <p:txBody>
          <a:bodyPr>
            <a:noAutofit/>
          </a:bodyPr>
          <a:lstStyle/>
          <a:p>
            <a:r>
              <a:rPr lang="bg-BG" sz="2800" dirty="0" smtClean="0"/>
              <a:t>Огради с червен цвят думите, </a:t>
            </a:r>
          </a:p>
          <a:p>
            <a:r>
              <a:rPr lang="bg-BG" sz="2800" dirty="0" smtClean="0"/>
              <a:t>които завършват с буквата </a:t>
            </a:r>
            <a:r>
              <a:rPr lang="bg-BG" sz="2800" i="1" dirty="0" smtClean="0">
                <a:solidFill>
                  <a:srgbClr val="C00000"/>
                </a:solidFill>
              </a:rPr>
              <a:t>ф</a:t>
            </a:r>
            <a:r>
              <a:rPr lang="bg-BG" sz="2800" dirty="0" smtClean="0"/>
              <a:t>.</a:t>
            </a:r>
          </a:p>
        </p:txBody>
      </p:sp>
      <p:sp>
        <p:nvSpPr>
          <p:cNvPr id="35843" name="Текстово поле 3"/>
          <p:cNvSpPr txBox="1">
            <a:spLocks noChangeArrowheads="1"/>
          </p:cNvSpPr>
          <p:nvPr/>
        </p:nvSpPr>
        <p:spPr bwMode="auto">
          <a:xfrm>
            <a:off x="1524000" y="1828800"/>
            <a:ext cx="289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панто</a:t>
            </a:r>
          </a:p>
        </p:txBody>
      </p:sp>
      <p:sp>
        <p:nvSpPr>
          <p:cNvPr id="35844" name="Текстово поле 4"/>
          <p:cNvSpPr txBox="1">
            <a:spLocks noChangeArrowheads="1"/>
          </p:cNvSpPr>
          <p:nvPr/>
        </p:nvSpPr>
        <p:spPr bwMode="auto">
          <a:xfrm>
            <a:off x="5791200" y="5715000"/>
            <a:ext cx="289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чарша</a:t>
            </a:r>
          </a:p>
        </p:txBody>
      </p:sp>
      <p:sp>
        <p:nvSpPr>
          <p:cNvPr id="35845" name="Текстово поле 5"/>
          <p:cNvSpPr txBox="1">
            <a:spLocks noChangeArrowheads="1"/>
          </p:cNvSpPr>
          <p:nvPr/>
        </p:nvSpPr>
        <p:spPr bwMode="auto">
          <a:xfrm>
            <a:off x="1676400" y="5105400"/>
            <a:ext cx="289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моли</a:t>
            </a:r>
          </a:p>
        </p:txBody>
      </p:sp>
      <p:sp>
        <p:nvSpPr>
          <p:cNvPr id="35846" name="Текстово поле 6"/>
          <p:cNvSpPr txBox="1">
            <a:spLocks noChangeArrowheads="1"/>
          </p:cNvSpPr>
          <p:nvPr/>
        </p:nvSpPr>
        <p:spPr bwMode="auto">
          <a:xfrm>
            <a:off x="6248400" y="2743200"/>
            <a:ext cx="289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карто</a:t>
            </a:r>
          </a:p>
        </p:txBody>
      </p:sp>
      <p:pic>
        <p:nvPicPr>
          <p:cNvPr id="35847" name="Picture 2" descr="http://teensbg.com/test/wp-content/uploads/imag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2057400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4" descr="http://www.como.bg/media/catalog/product/cache/1/image/5e06319eda06f020e43594a9c230972d/i/m/image_8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2819400"/>
            <a:ext cx="2955925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8" descr="http://www.lekar.bg/uploads/images/potat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1600200"/>
            <a:ext cx="17526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2" descr="E:\My Pictures\clipart\11954292791238603258TheStructorr_pencil_svg_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4343400"/>
            <a:ext cx="12747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аво съединение 12"/>
          <p:cNvCxnSpPr/>
          <p:nvPr/>
        </p:nvCxnSpPr>
        <p:spPr>
          <a:xfrm>
            <a:off x="2667000" y="2209800"/>
            <a:ext cx="304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аво съединение 13"/>
          <p:cNvCxnSpPr/>
          <p:nvPr/>
        </p:nvCxnSpPr>
        <p:spPr>
          <a:xfrm>
            <a:off x="7315200" y="3124200"/>
            <a:ext cx="304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аво съединение 14"/>
          <p:cNvCxnSpPr/>
          <p:nvPr/>
        </p:nvCxnSpPr>
        <p:spPr>
          <a:xfrm>
            <a:off x="2743200" y="5486400"/>
            <a:ext cx="304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аво съединение 15"/>
          <p:cNvCxnSpPr/>
          <p:nvPr/>
        </p:nvCxnSpPr>
        <p:spPr>
          <a:xfrm>
            <a:off x="7010400" y="6096000"/>
            <a:ext cx="304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5855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49530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457200" y="457200"/>
            <a:ext cx="8375904" cy="759180"/>
          </a:xfrm>
        </p:spPr>
        <p:txBody>
          <a:bodyPr>
            <a:normAutofit fontScale="85000" lnSpcReduction="20000"/>
          </a:bodyPr>
          <a:lstStyle/>
          <a:p>
            <a:r>
              <a:rPr lang="bg-BG" dirty="0" smtClean="0"/>
              <a:t>С коя дума </a:t>
            </a:r>
            <a:r>
              <a:rPr lang="bg-BG" dirty="0" smtClean="0">
                <a:solidFill>
                  <a:srgbClr val="C00000"/>
                </a:solidFill>
              </a:rPr>
              <a:t>не може </a:t>
            </a:r>
            <a:r>
              <a:rPr lang="bg-BG" dirty="0" smtClean="0"/>
              <a:t>да проверите правописа на думата от картината?</a:t>
            </a:r>
          </a:p>
        </p:txBody>
      </p:sp>
      <p:sp>
        <p:nvSpPr>
          <p:cNvPr id="36867" name="Контейнер за съдържание 2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bg-BG" smtClean="0"/>
              <a:t>моркови</a:t>
            </a:r>
          </a:p>
        </p:txBody>
      </p:sp>
      <p:sp>
        <p:nvSpPr>
          <p:cNvPr id="36868" name="Контейнер за съдържание 2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bg-BG" smtClean="0"/>
              <a:t>морковът</a:t>
            </a:r>
          </a:p>
        </p:txBody>
      </p:sp>
      <p:sp>
        <p:nvSpPr>
          <p:cNvPr id="36869" name="Контейнер за съдържание 2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bg-BG" smtClean="0"/>
              <a:t>морковче</a:t>
            </a:r>
          </a:p>
        </p:txBody>
      </p:sp>
      <p:pic>
        <p:nvPicPr>
          <p:cNvPr id="36871" name="Picture 2" descr="E:\My Pictures\clipart\mork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276600"/>
            <a:ext cx="525780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5334000"/>
            <a:ext cx="14525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3" descr="E:\My Pictures\деца\Картина7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914400"/>
            <a:ext cx="1447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7845552" y="4517707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Текстов контейнер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bg-BG" smtClean="0"/>
              <a:t>Коя дума е написана </a:t>
            </a:r>
            <a:r>
              <a:rPr lang="bg-BG" smtClean="0">
                <a:solidFill>
                  <a:srgbClr val="C00000"/>
                </a:solidFill>
              </a:rPr>
              <a:t>неправилно</a:t>
            </a:r>
            <a:r>
              <a:rPr lang="bg-BG" smtClean="0"/>
              <a:t>?</a:t>
            </a:r>
          </a:p>
        </p:txBody>
      </p:sp>
      <p:sp>
        <p:nvSpPr>
          <p:cNvPr id="37891" name="Текстово поле 3"/>
          <p:cNvSpPr txBox="1">
            <a:spLocks noChangeArrowheads="1"/>
          </p:cNvSpPr>
          <p:nvPr/>
        </p:nvSpPr>
        <p:spPr bwMode="auto">
          <a:xfrm>
            <a:off x="1981200" y="3048000"/>
            <a:ext cx="144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око</a:t>
            </a:r>
          </a:p>
        </p:txBody>
      </p:sp>
      <p:sp>
        <p:nvSpPr>
          <p:cNvPr id="37892" name="Текстово поле 4"/>
          <p:cNvSpPr txBox="1">
            <a:spLocks noChangeArrowheads="1"/>
          </p:cNvSpPr>
          <p:nvPr/>
        </p:nvSpPr>
        <p:spPr bwMode="auto">
          <a:xfrm>
            <a:off x="4343400" y="3352800"/>
            <a:ext cx="198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ухо</a:t>
            </a:r>
          </a:p>
        </p:txBody>
      </p:sp>
      <p:sp>
        <p:nvSpPr>
          <p:cNvPr id="37893" name="Текстово поле 5"/>
          <p:cNvSpPr txBox="1">
            <a:spLocks noChangeArrowheads="1"/>
          </p:cNvSpPr>
          <p:nvPr/>
        </p:nvSpPr>
        <p:spPr bwMode="auto">
          <a:xfrm>
            <a:off x="6248400" y="3124200"/>
            <a:ext cx="1981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200">
                <a:latin typeface="Calibri" pitchFamily="34" charset="0"/>
              </a:rPr>
              <a:t>оста</a:t>
            </a:r>
          </a:p>
        </p:txBody>
      </p:sp>
      <p:pic>
        <p:nvPicPr>
          <p:cNvPr id="21506" name="Picture 2" descr="http://www.maxxnews.net/i/2008/10/medic_7_%D0%9E%D0%BA%D0%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219200"/>
            <a:ext cx="2809875" cy="1869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http://www.ohboli.bg/pics/bolesti/743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219200"/>
            <a:ext cx="1399780" cy="2193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0" name="Picture 6" descr="http://www.health.bg/images/articles/article_6481_thema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447800"/>
            <a:ext cx="1970395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7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4" descr="E:\My Pictures\деца\Картина8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4114800"/>
            <a:ext cx="18288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609600" y="533400"/>
            <a:ext cx="8077200" cy="759180"/>
          </a:xfrm>
        </p:spPr>
        <p:txBody>
          <a:bodyPr>
            <a:normAutofit fontScale="77500" lnSpcReduction="20000"/>
          </a:bodyPr>
          <a:lstStyle/>
          <a:p>
            <a:r>
              <a:rPr lang="bg-BG" dirty="0" smtClean="0"/>
              <a:t>Кой е правилният начин  за пренасяне на нов ред  част от думата</a:t>
            </a:r>
            <a:r>
              <a:rPr lang="bg-BG" sz="2800" dirty="0" smtClean="0"/>
              <a:t>  </a:t>
            </a:r>
            <a:r>
              <a:rPr lang="bg-BG" sz="3800" i="1" dirty="0" smtClean="0">
                <a:solidFill>
                  <a:srgbClr val="C00000"/>
                </a:solidFill>
              </a:rPr>
              <a:t>море</a:t>
            </a:r>
            <a:r>
              <a:rPr lang="bg-BG" sz="2800" dirty="0" smtClean="0"/>
              <a:t>?</a:t>
            </a:r>
          </a:p>
        </p:txBody>
      </p:sp>
      <p:sp>
        <p:nvSpPr>
          <p:cNvPr id="38915" name="Контейнер за съдържание 1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bg-BG" smtClean="0"/>
              <a:t>м - оре</a:t>
            </a:r>
          </a:p>
        </p:txBody>
      </p:sp>
      <p:sp>
        <p:nvSpPr>
          <p:cNvPr id="38916" name="Контейнер за съдържание 1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bg-BG" smtClean="0"/>
              <a:t>мо - ре</a:t>
            </a:r>
          </a:p>
        </p:txBody>
      </p:sp>
      <p:sp>
        <p:nvSpPr>
          <p:cNvPr id="38917" name="Контейнер за съдържание 1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bg-BG" smtClean="0"/>
              <a:t>мор - е</a:t>
            </a:r>
          </a:p>
        </p:txBody>
      </p:sp>
      <p:pic>
        <p:nvPicPr>
          <p:cNvPr id="38919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3" descr="E:\My Pictures\море\Картина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48275"/>
            <a:ext cx="28956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3" descr="E:\My Pictures\море\Картина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5248275"/>
            <a:ext cx="28956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2" descr="E:\My Pictures\море\Картина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4333875"/>
            <a:ext cx="47815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артина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39939" name="Picture 2" descr="C:\Documents and Settings\user\My Documents\My Pictures\Picture\Picture 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828800"/>
            <a:ext cx="5029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3" descr="E:\My Pictures\clipart\11954451621937834381Gerald_G_Boy_Face_Cartoon_2_svg_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962400"/>
            <a:ext cx="19050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Текстово поле 4"/>
          <p:cNvSpPr txBox="1">
            <a:spLocks noChangeArrowheads="1"/>
          </p:cNvSpPr>
          <p:nvPr/>
        </p:nvSpPr>
        <p:spPr bwMode="auto">
          <a:xfrm>
            <a:off x="1066800" y="457200"/>
            <a:ext cx="7239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bg-BG" sz="2800" dirty="0">
                <a:latin typeface="Calibri" pitchFamily="34" charset="0"/>
              </a:rPr>
              <a:t>Петьо написал бележка на майка си.</a:t>
            </a:r>
          </a:p>
          <a:p>
            <a:pPr algn="ctr"/>
            <a:r>
              <a:rPr lang="bg-BG" sz="2800" dirty="0">
                <a:latin typeface="Calibri" pitchFamily="34" charset="0"/>
              </a:rPr>
              <a:t>Какви грешки е допуснал?</a:t>
            </a:r>
          </a:p>
        </p:txBody>
      </p:sp>
      <p:pic>
        <p:nvPicPr>
          <p:cNvPr id="39942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49530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Текстов контейнер 6"/>
          <p:cNvSpPr>
            <a:spLocks noGrp="1"/>
          </p:cNvSpPr>
          <p:nvPr>
            <p:ph type="body" idx="10"/>
          </p:nvPr>
        </p:nvSpPr>
        <p:spPr>
          <a:xfrm>
            <a:off x="310896" y="685800"/>
            <a:ext cx="8833104" cy="759180"/>
          </a:xfrm>
        </p:spPr>
        <p:txBody>
          <a:bodyPr>
            <a:noAutofit/>
          </a:bodyPr>
          <a:lstStyle/>
          <a:p>
            <a:r>
              <a:rPr lang="bg-BG" dirty="0" smtClean="0"/>
              <a:t>Коя буква е пропусната в думите?</a:t>
            </a:r>
          </a:p>
          <a:p>
            <a:r>
              <a:rPr lang="bg-BG" i="1" dirty="0" smtClean="0">
                <a:solidFill>
                  <a:srgbClr val="C00000"/>
                </a:solidFill>
              </a:rPr>
              <a:t>песнопо..ка          гре..ка        лине…ка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11" name="Правоъгълник 10"/>
          <p:cNvSpPr/>
          <p:nvPr/>
        </p:nvSpPr>
        <p:spPr>
          <a:xfrm>
            <a:off x="1371600" y="1828800"/>
            <a:ext cx="57579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</a:t>
            </a:r>
          </a:p>
        </p:txBody>
      </p:sp>
      <p:sp>
        <p:nvSpPr>
          <p:cNvPr id="13" name="Правоъгълник 12"/>
          <p:cNvSpPr/>
          <p:nvPr/>
        </p:nvSpPr>
        <p:spPr>
          <a:xfrm>
            <a:off x="1447800" y="3048000"/>
            <a:ext cx="57580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й</a:t>
            </a:r>
          </a:p>
        </p:txBody>
      </p:sp>
      <p:sp>
        <p:nvSpPr>
          <p:cNvPr id="14" name="Правоъгълник 13"/>
          <p:cNvSpPr/>
          <p:nvPr/>
        </p:nvSpPr>
        <p:spPr>
          <a:xfrm>
            <a:off x="1447800" y="4419600"/>
            <a:ext cx="96693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ий</a:t>
            </a:r>
            <a:endParaRPr lang="bg-BG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40967" name="Picture 2" descr="D:\My Pictures\деца\Picture1хп х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286000"/>
            <a:ext cx="26670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Картина 1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23555" name="Текстово поле 3"/>
          <p:cNvSpPr txBox="1">
            <a:spLocks noChangeArrowheads="1"/>
          </p:cNvSpPr>
          <p:nvPr/>
        </p:nvSpPr>
        <p:spPr bwMode="auto">
          <a:xfrm>
            <a:off x="533400" y="457200"/>
            <a:ext cx="79248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3600" b="1" dirty="0">
                <a:latin typeface="Propisi" pitchFamily="2" charset="0"/>
              </a:rPr>
              <a:t>                </a:t>
            </a:r>
            <a:r>
              <a:rPr lang="bg-BG" sz="4000" b="1" dirty="0">
                <a:latin typeface="Propisi" pitchFamily="2" charset="0"/>
              </a:rPr>
              <a:t>Буквички скокливи</a:t>
            </a:r>
          </a:p>
          <a:p>
            <a:r>
              <a:rPr lang="bg-BG" sz="3600" dirty="0">
                <a:latin typeface="Propisi" pitchFamily="2" charset="0"/>
              </a:rPr>
              <a:t>Тези буквички игриви</a:t>
            </a:r>
          </a:p>
          <a:p>
            <a:r>
              <a:rPr lang="bg-BG" sz="3600" dirty="0">
                <a:latin typeface="Propisi" pitchFamily="2" charset="0"/>
              </a:rPr>
              <a:t>ту подскачат, ту подхвърчат.</a:t>
            </a:r>
          </a:p>
          <a:p>
            <a:r>
              <a:rPr lang="bg-BG" sz="3600" dirty="0">
                <a:latin typeface="Propisi" pitchFamily="2" charset="0"/>
              </a:rPr>
              <a:t>Често в думите бъбриви</a:t>
            </a:r>
          </a:p>
          <a:p>
            <a:r>
              <a:rPr lang="bg-BG" sz="3600" dirty="0">
                <a:latin typeface="Propisi" pitchFamily="2" charset="0"/>
              </a:rPr>
              <a:t> своите места объркват.</a:t>
            </a:r>
          </a:p>
          <a:p>
            <a:endParaRPr lang="bg-BG" sz="3600" dirty="0">
              <a:latin typeface="Propisi" pitchFamily="2" charset="0"/>
            </a:endParaRPr>
          </a:p>
          <a:p>
            <a:r>
              <a:rPr lang="bg-BG" sz="3600" dirty="0">
                <a:latin typeface="Propisi" pitchFamily="2" charset="0"/>
              </a:rPr>
              <a:t>                    </a:t>
            </a:r>
            <a:r>
              <a:rPr lang="bg-BG" sz="3600" dirty="0" smtClean="0">
                <a:latin typeface="Propisi" pitchFamily="2" charset="0"/>
              </a:rPr>
              <a:t>Но </a:t>
            </a:r>
            <a:r>
              <a:rPr lang="bg-BG" sz="3600" dirty="0">
                <a:latin typeface="Propisi" pitchFamily="2" charset="0"/>
              </a:rPr>
              <a:t>не бива да се мая,</a:t>
            </a:r>
          </a:p>
          <a:p>
            <a:r>
              <a:rPr lang="bg-BG" sz="3600" dirty="0">
                <a:latin typeface="Propisi" pitchFamily="2" charset="0"/>
              </a:rPr>
              <a:t>                    </a:t>
            </a:r>
            <a:r>
              <a:rPr lang="bg-BG" sz="3600" dirty="0" smtClean="0">
                <a:latin typeface="Propisi" pitchFamily="2" charset="0"/>
              </a:rPr>
              <a:t>че </a:t>
            </a:r>
            <a:r>
              <a:rPr lang="bg-BG" sz="3600" dirty="0">
                <a:latin typeface="Propisi" pitchFamily="2" charset="0"/>
              </a:rPr>
              <a:t>нали съм ученичка.</a:t>
            </a:r>
          </a:p>
          <a:p>
            <a:r>
              <a:rPr lang="bg-BG" sz="3600" dirty="0">
                <a:latin typeface="Propisi" pitchFamily="2" charset="0"/>
              </a:rPr>
              <a:t>                    </a:t>
            </a:r>
            <a:r>
              <a:rPr lang="bg-BG" sz="3600" dirty="0" smtClean="0">
                <a:latin typeface="Propisi" pitchFamily="2" charset="0"/>
              </a:rPr>
              <a:t>Всички </a:t>
            </a:r>
            <a:r>
              <a:rPr lang="bg-BG" sz="3600" dirty="0">
                <a:latin typeface="Propisi" pitchFamily="2" charset="0"/>
              </a:rPr>
              <a:t>букви вече зная,</a:t>
            </a:r>
          </a:p>
          <a:p>
            <a:r>
              <a:rPr lang="bg-BG" sz="3600" dirty="0">
                <a:latin typeface="Propisi" pitchFamily="2" charset="0"/>
              </a:rPr>
              <a:t>                    </a:t>
            </a:r>
            <a:r>
              <a:rPr lang="bg-BG" sz="3600" dirty="0" smtClean="0">
                <a:latin typeface="Propisi" pitchFamily="2" charset="0"/>
              </a:rPr>
              <a:t>ще </a:t>
            </a:r>
            <a:r>
              <a:rPr lang="bg-BG" sz="3600" dirty="0">
                <a:latin typeface="Propisi" pitchFamily="2" charset="0"/>
              </a:rPr>
              <a:t>ги подредя самичка!</a:t>
            </a:r>
          </a:p>
        </p:txBody>
      </p:sp>
      <p:pic>
        <p:nvPicPr>
          <p:cNvPr id="23556" name="Picture 2" descr="E:\My Pictures\деца\Копие от wis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33400" y="3429000"/>
            <a:ext cx="1981200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E:\My Pictures\книги\Картина1g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6531" y="228600"/>
            <a:ext cx="267493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Текстов контейнер 6"/>
          <p:cNvSpPr>
            <a:spLocks noGrp="1"/>
          </p:cNvSpPr>
          <p:nvPr>
            <p:ph type="body" idx="10"/>
          </p:nvPr>
        </p:nvSpPr>
        <p:spPr>
          <a:xfrm>
            <a:off x="0" y="457200"/>
            <a:ext cx="8833104" cy="759180"/>
          </a:xfrm>
        </p:spPr>
        <p:txBody>
          <a:bodyPr/>
          <a:lstStyle/>
          <a:p>
            <a:r>
              <a:rPr lang="bg-BG" dirty="0" smtClean="0"/>
              <a:t>На кой ред думите са написани вярно?</a:t>
            </a:r>
          </a:p>
        </p:txBody>
      </p:sp>
      <p:sp>
        <p:nvSpPr>
          <p:cNvPr id="41987" name="Контейнер за съдържание 7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bg-BG" smtClean="0"/>
              <a:t>Панайот, йонка, Стоьо</a:t>
            </a:r>
          </a:p>
        </p:txBody>
      </p:sp>
      <p:sp>
        <p:nvSpPr>
          <p:cNvPr id="41988" name="Контейнер за съдържание 8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bg-BG" smtClean="0"/>
              <a:t>Панайот, Йонка, Стойо</a:t>
            </a:r>
          </a:p>
        </p:txBody>
      </p:sp>
      <p:sp>
        <p:nvSpPr>
          <p:cNvPr id="41989" name="Контейнер за съдържание 9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bg-BG" smtClean="0"/>
              <a:t>Панаьот, Йонка, Стойо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41992" name="Picture 2" descr="E:\My Pictures\деца\учк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1905000"/>
            <a:ext cx="17526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артина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310896" y="990600"/>
            <a:ext cx="8833104" cy="7591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bg-BG" sz="2800" i="1" dirty="0" smtClean="0">
                <a:solidFill>
                  <a:srgbClr val="C00000"/>
                </a:solidFill>
              </a:rPr>
              <a:t>Моят брат иска да стане футболист. той  ли тренира всеки ден?</a:t>
            </a:r>
            <a:endParaRPr lang="bg-BG" sz="2800" i="1" dirty="0">
              <a:solidFill>
                <a:srgbClr val="C00000"/>
              </a:solidFill>
            </a:endParaRPr>
          </a:p>
        </p:txBody>
      </p:sp>
      <p:sp>
        <p:nvSpPr>
          <p:cNvPr id="43011" name="Контейнер за съдържание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bg-BG" smtClean="0"/>
              <a:t>в първото изречение</a:t>
            </a:r>
          </a:p>
        </p:txBody>
      </p:sp>
      <p:sp>
        <p:nvSpPr>
          <p:cNvPr id="43012" name="Контейнер за съдържание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bg-BG" smtClean="0"/>
              <a:t>във второто изречение</a:t>
            </a:r>
          </a:p>
        </p:txBody>
      </p:sp>
      <p:sp>
        <p:nvSpPr>
          <p:cNvPr id="43013" name="Контейнер за съдържани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bg-BG" smtClean="0"/>
              <a:t>в двете изречения</a:t>
            </a:r>
          </a:p>
        </p:txBody>
      </p:sp>
      <p:pic>
        <p:nvPicPr>
          <p:cNvPr id="43015" name="Picture 2" descr="http://www.podaruk.net/images/smid163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600200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3" descr="D:\My Pictures\ож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38600"/>
            <a:ext cx="2808288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8" name="Правоъгълник 11"/>
          <p:cNvSpPr>
            <a:spLocks noChangeArrowheads="1"/>
          </p:cNvSpPr>
          <p:nvPr/>
        </p:nvSpPr>
        <p:spPr bwMode="auto">
          <a:xfrm>
            <a:off x="1447800" y="228600"/>
            <a:ext cx="6127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g-BG" sz="2800">
                <a:latin typeface="Calibri" pitchFamily="34" charset="0"/>
              </a:rPr>
              <a:t>В кое изречение са допуснати грешки?</a:t>
            </a:r>
          </a:p>
        </p:txBody>
      </p:sp>
      <p:pic>
        <p:nvPicPr>
          <p:cNvPr id="12" name="Картина 1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ов контейнер 5"/>
          <p:cNvSpPr>
            <a:spLocks noGrp="1"/>
          </p:cNvSpPr>
          <p:nvPr>
            <p:ph type="body" idx="10"/>
          </p:nvPr>
        </p:nvSpPr>
        <p:spPr/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bg-BG" sz="5100" dirty="0" smtClean="0"/>
              <a:t>Колко грешки има в текста?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bg-BG" sz="5100" dirty="0" smtClean="0"/>
              <a:t>Огради числото, което показва броя на грешките?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bg-BG" dirty="0"/>
          </a:p>
        </p:txBody>
      </p:sp>
      <p:sp>
        <p:nvSpPr>
          <p:cNvPr id="44035" name="Текстово поле 9"/>
          <p:cNvSpPr txBox="1">
            <a:spLocks noChangeArrowheads="1"/>
          </p:cNvSpPr>
          <p:nvPr/>
        </p:nvSpPr>
        <p:spPr bwMode="auto">
          <a:xfrm>
            <a:off x="1143000" y="1219200"/>
            <a:ext cx="8001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2800" i="1">
                <a:solidFill>
                  <a:srgbClr val="C00000"/>
                </a:solidFill>
                <a:latin typeface="Calibri" pitchFamily="34" charset="0"/>
              </a:rPr>
              <a:t>Симеон </a:t>
            </a:r>
            <a:r>
              <a:rPr lang="en-US" sz="2800" i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bg-BG" sz="2800" i="1">
                <a:solidFill>
                  <a:srgbClr val="C00000"/>
                </a:solidFill>
                <a:latin typeface="Calibri" pitchFamily="34" charset="0"/>
              </a:rPr>
              <a:t>и йонка са брат и сестра. Те живеят в грат Бяла. Башта им е монтьор. </a:t>
            </a:r>
          </a:p>
        </p:txBody>
      </p:sp>
      <p:sp>
        <p:nvSpPr>
          <p:cNvPr id="11" name="Правоъгълник 10"/>
          <p:cNvSpPr/>
          <p:nvPr/>
        </p:nvSpPr>
        <p:spPr>
          <a:xfrm>
            <a:off x="2057400" y="2133600"/>
            <a:ext cx="79861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2</a:t>
            </a:r>
          </a:p>
        </p:txBody>
      </p:sp>
      <p:sp>
        <p:nvSpPr>
          <p:cNvPr id="12" name="Правоъгълник 11"/>
          <p:cNvSpPr/>
          <p:nvPr/>
        </p:nvSpPr>
        <p:spPr>
          <a:xfrm>
            <a:off x="4191000" y="3276600"/>
            <a:ext cx="78579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3</a:t>
            </a:r>
          </a:p>
        </p:txBody>
      </p:sp>
      <p:sp>
        <p:nvSpPr>
          <p:cNvPr id="13" name="Правоъгълник 12"/>
          <p:cNvSpPr/>
          <p:nvPr/>
        </p:nvSpPr>
        <p:spPr>
          <a:xfrm>
            <a:off x="6096000" y="4267200"/>
            <a:ext cx="83388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4</a:t>
            </a:r>
          </a:p>
        </p:txBody>
      </p:sp>
      <p:pic>
        <p:nvPicPr>
          <p:cNvPr id="31746" name="Picture 2" descr="D:\My Pictures\деца\1174934454_1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057400"/>
            <a:ext cx="2475885" cy="1943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40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2" descr="E:\My Pictures\l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419600"/>
            <a:ext cx="273685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Контейнер за съдържание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bg-BG" smtClean="0"/>
              <a:t>облича</a:t>
            </a:r>
          </a:p>
        </p:txBody>
      </p:sp>
      <p:sp>
        <p:nvSpPr>
          <p:cNvPr id="45061" name="Контейнер за съдържание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bg-BG" smtClean="0"/>
              <a:t>съблича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45060" name="Правоъгълник 2"/>
          <p:cNvSpPr>
            <a:spLocks noChangeArrowheads="1"/>
          </p:cNvSpPr>
          <p:nvPr/>
        </p:nvSpPr>
        <p:spPr bwMode="auto">
          <a:xfrm>
            <a:off x="3124200" y="304800"/>
            <a:ext cx="3514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g-BG" sz="2800">
                <a:latin typeface="Calibri" pitchFamily="34" charset="0"/>
              </a:rPr>
              <a:t>Довършете гатанката.</a:t>
            </a:r>
          </a:p>
        </p:txBody>
      </p:sp>
      <p:pic>
        <p:nvPicPr>
          <p:cNvPr id="45063" name="Picture 2" descr="E:\My Pictures\пособия, инструменти\1183556140_42705_300x3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2209800"/>
            <a:ext cx="28575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Текстово поле 14"/>
          <p:cNvSpPr txBox="1"/>
          <p:nvPr/>
        </p:nvSpPr>
        <p:spPr>
          <a:xfrm>
            <a:off x="2209800" y="990600"/>
            <a:ext cx="5715000" cy="1200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Мъничко , голичко,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цял свят ……………………  .</a:t>
            </a:r>
          </a:p>
        </p:txBody>
      </p:sp>
      <p:pic>
        <p:nvPicPr>
          <p:cNvPr id="45065" name="Picture 3" descr="E:\My Pictures\clipart\6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3886200"/>
            <a:ext cx="31432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8400" y="49530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Картина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Контейнер за съдържание 8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bg-BG" smtClean="0"/>
              <a:t>приспива</a:t>
            </a:r>
          </a:p>
        </p:txBody>
      </p:sp>
      <p:sp>
        <p:nvSpPr>
          <p:cNvPr id="46085" name="Контейнер за съдържание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bg-BG" smtClean="0"/>
              <a:t>събужда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sp>
        <p:nvSpPr>
          <p:cNvPr id="46084" name="Правоъгълник 2"/>
          <p:cNvSpPr>
            <a:spLocks noChangeArrowheads="1"/>
          </p:cNvSpPr>
          <p:nvPr/>
        </p:nvSpPr>
        <p:spPr bwMode="auto">
          <a:xfrm>
            <a:off x="3124200" y="304800"/>
            <a:ext cx="3514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bg-BG" sz="2800">
                <a:latin typeface="Calibri" pitchFamily="34" charset="0"/>
              </a:rPr>
              <a:t>Довършете гатанката.</a:t>
            </a:r>
          </a:p>
        </p:txBody>
      </p:sp>
      <p:sp>
        <p:nvSpPr>
          <p:cNvPr id="15" name="Текстово поле 14"/>
          <p:cNvSpPr txBox="1"/>
          <p:nvPr/>
        </p:nvSpPr>
        <p:spPr>
          <a:xfrm>
            <a:off x="2209800" y="990600"/>
            <a:ext cx="5715000" cy="1200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От бял камък се ражда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цял свят ……………………  .</a:t>
            </a:r>
          </a:p>
        </p:txBody>
      </p:sp>
      <p:pic>
        <p:nvPicPr>
          <p:cNvPr id="46087" name="Picture 3" descr="E:\My Pictures\clipart\6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114800"/>
            <a:ext cx="31432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2" descr="E:\My Pictures\clipart\Смешни-снимки-пиле-nb1457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2514600"/>
            <a:ext cx="3295650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0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5900" y="5486400"/>
            <a:ext cx="13081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Картина 13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ов контейнер 4"/>
          <p:cNvSpPr>
            <a:spLocks noGrp="1"/>
          </p:cNvSpPr>
          <p:nvPr>
            <p:ph type="body" idx="10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dirty="0" smtClean="0"/>
              <a:t>Намерете верните думи, за да поправите сбърканото стихотворение.</a:t>
            </a:r>
          </a:p>
        </p:txBody>
      </p:sp>
      <p:pic>
        <p:nvPicPr>
          <p:cNvPr id="47107" name="Picture 2" descr="E:\My Pictures\clipart\11949837341769281089crawfish1_ganson_svg_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733800"/>
            <a:ext cx="23320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ово поле 5"/>
          <p:cNvSpPr txBox="1"/>
          <p:nvPr/>
        </p:nvSpPr>
        <p:spPr>
          <a:xfrm>
            <a:off x="1600200" y="1219200"/>
            <a:ext cx="6553200" cy="23082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По реката на разходка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плувахме с моторна котка.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Щипна босия ми крак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dirty="0"/>
              <a:t> мустакат разсърден мак.</a:t>
            </a:r>
          </a:p>
        </p:txBody>
      </p:sp>
      <p:pic>
        <p:nvPicPr>
          <p:cNvPr id="47109" name="Picture 3" descr="C:\Documents and Settings\user\My Documents\boat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3352800"/>
            <a:ext cx="52578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8382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48131" name="Picture 2" descr="C:\Documents and Settings\user\My Documents\My Pictures\ramk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3" descr="C:\Documents and Settings\user\My Documents\My Pictures\zayo_0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914400"/>
            <a:ext cx="41529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Текстово поле 4"/>
          <p:cNvSpPr txBox="1">
            <a:spLocks noChangeArrowheads="1"/>
          </p:cNvSpPr>
          <p:nvPr/>
        </p:nvSpPr>
        <p:spPr bwMode="auto">
          <a:xfrm>
            <a:off x="2209800" y="4572000"/>
            <a:ext cx="5105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 b="1">
                <a:solidFill>
                  <a:srgbClr val="C00000"/>
                </a:solidFill>
                <a:latin typeface="Propisi" pitchFamily="2" charset="0"/>
              </a:rPr>
              <a:t>Справихте се чудесно!</a:t>
            </a:r>
          </a:p>
        </p:txBody>
      </p:sp>
      <p:sp>
        <p:nvSpPr>
          <p:cNvPr id="48134" name="Контейнер за долния колонтитул 1"/>
          <p:cNvSpPr txBox="1">
            <a:spLocks/>
          </p:cNvSpPr>
          <p:nvPr/>
        </p:nvSpPr>
        <p:spPr bwMode="auto">
          <a:xfrm>
            <a:off x="3048000" y="63246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bg-BG" sz="2000" dirty="0">
                <a:latin typeface="Propisi" pitchFamily="2" charset="0"/>
              </a:rPr>
              <a:t>Цвета Гергова </a:t>
            </a:r>
            <a:r>
              <a:rPr lang="bg-BG" sz="2000" dirty="0" smtClean="0">
                <a:latin typeface="Propisi" pitchFamily="2" charset="0"/>
              </a:rPr>
              <a:t>ОУ</a:t>
            </a:r>
            <a:r>
              <a:rPr lang="en-US" sz="2000" dirty="0" smtClean="0">
                <a:latin typeface="Propisi" pitchFamily="2" charset="0"/>
              </a:rPr>
              <a:t> </a:t>
            </a:r>
            <a:r>
              <a:rPr lang="en-US" sz="2000" dirty="0" smtClean="0">
                <a:latin typeface="Propisi" pitchFamily="2" charset="0"/>
              </a:rPr>
              <a:t>“</a:t>
            </a:r>
            <a:r>
              <a:rPr lang="bg-BG" sz="2000" dirty="0" smtClean="0">
                <a:latin typeface="Propisi" pitchFamily="2" charset="0"/>
              </a:rPr>
              <a:t>Н.Рилски</a:t>
            </a:r>
            <a:r>
              <a:rPr lang="bg-BG" sz="2000" dirty="0">
                <a:latin typeface="Propisi" pitchFamily="2" charset="0"/>
              </a:rPr>
              <a:t>" Велинград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Текстов контейнер 3"/>
          <p:cNvSpPr>
            <a:spLocks noGrp="1"/>
          </p:cNvSpPr>
          <p:nvPr>
            <p:ph type="body" idx="10"/>
          </p:nvPr>
        </p:nvSpPr>
        <p:spPr>
          <a:xfrm>
            <a:off x="0" y="304800"/>
            <a:ext cx="8833104" cy="759180"/>
          </a:xfrm>
        </p:spPr>
        <p:txBody>
          <a:bodyPr/>
          <a:lstStyle/>
          <a:p>
            <a:r>
              <a:rPr lang="bg-BG" dirty="0" smtClean="0"/>
              <a:t>Намерете мястото на избягалите букви.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1219200" y="2133600"/>
            <a:ext cx="7620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 Б В Г Д Е З И К Л М Н П</a:t>
            </a:r>
          </a:p>
        </p:txBody>
      </p:sp>
      <p:sp>
        <p:nvSpPr>
          <p:cNvPr id="5" name="Правоъгълник 4"/>
          <p:cNvSpPr/>
          <p:nvPr/>
        </p:nvSpPr>
        <p:spPr>
          <a:xfrm>
            <a:off x="838200" y="4114800"/>
            <a:ext cx="7620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Ж  Й  О</a:t>
            </a:r>
          </a:p>
        </p:txBody>
      </p:sp>
      <p:pic>
        <p:nvPicPr>
          <p:cNvPr id="24581" name="Picture 5" descr="E:\My Pictures\jhb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029200"/>
            <a:ext cx="31242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E:\My Pictures\89гн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886200"/>
            <a:ext cx="14271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Съединител &quot;права стрелка&quot; 8"/>
          <p:cNvCxnSpPr/>
          <p:nvPr/>
        </p:nvCxnSpPr>
        <p:spPr>
          <a:xfrm rot="5400000" flipH="1" flipV="1">
            <a:off x="3390900" y="3162300"/>
            <a:ext cx="1600200" cy="76200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4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49530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Текстов контейнер 3"/>
          <p:cNvSpPr>
            <a:spLocks noGrp="1"/>
          </p:cNvSpPr>
          <p:nvPr>
            <p:ph type="body" idx="10"/>
          </p:nvPr>
        </p:nvSpPr>
        <p:spPr>
          <a:xfrm>
            <a:off x="0" y="304800"/>
            <a:ext cx="8833104" cy="759180"/>
          </a:xfrm>
        </p:spPr>
        <p:txBody>
          <a:bodyPr/>
          <a:lstStyle/>
          <a:p>
            <a:r>
              <a:rPr lang="bg-BG" dirty="0" smtClean="0"/>
              <a:t>Намерете мястото на избягалите букви.</a:t>
            </a:r>
          </a:p>
        </p:txBody>
      </p:sp>
      <p:sp>
        <p:nvSpPr>
          <p:cNvPr id="4" name="Правоъгълник 3"/>
          <p:cNvSpPr/>
          <p:nvPr/>
        </p:nvSpPr>
        <p:spPr>
          <a:xfrm>
            <a:off x="1219200" y="1905000"/>
            <a:ext cx="7620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 С Т Ф Х Ч Ш Ь Ю Я</a:t>
            </a:r>
          </a:p>
        </p:txBody>
      </p:sp>
      <p:sp>
        <p:nvSpPr>
          <p:cNvPr id="5" name="Правоъгълник 4"/>
          <p:cNvSpPr/>
          <p:nvPr/>
        </p:nvSpPr>
        <p:spPr>
          <a:xfrm>
            <a:off x="838200" y="3505200"/>
            <a:ext cx="7620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 Ц Щ Ъ</a:t>
            </a:r>
          </a:p>
        </p:txBody>
      </p:sp>
      <p:pic>
        <p:nvPicPr>
          <p:cNvPr id="25605" name="Picture 5" descr="E:\My Pictures\jhb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029200"/>
            <a:ext cx="31242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E:\My Pictures\89гн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886200"/>
            <a:ext cx="14271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Съединител &quot;права стрелка&quot; 8"/>
          <p:cNvCxnSpPr/>
          <p:nvPr/>
        </p:nvCxnSpPr>
        <p:spPr>
          <a:xfrm rot="5400000" flipH="1" flipV="1">
            <a:off x="2971801" y="3200400"/>
            <a:ext cx="1219200" cy="3175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8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49530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Текстов контейнер 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bg-BG" dirty="0" smtClean="0"/>
              <a:t>Оцветете пътя на </a:t>
            </a:r>
            <a:r>
              <a:rPr lang="bg-BG" sz="4000" dirty="0" smtClean="0">
                <a:solidFill>
                  <a:srgbClr val="C00000"/>
                </a:solidFill>
              </a:rPr>
              <a:t>а</a:t>
            </a:r>
            <a:r>
              <a:rPr lang="bg-BG" dirty="0" smtClean="0"/>
              <a:t> с червено, а на </a:t>
            </a:r>
            <a:r>
              <a:rPr lang="bg-BG" sz="4000" dirty="0" smtClean="0">
                <a:solidFill>
                  <a:srgbClr val="00B050"/>
                </a:solidFill>
              </a:rPr>
              <a:t>ъ</a:t>
            </a:r>
            <a:r>
              <a:rPr lang="bg-BG" dirty="0" smtClean="0"/>
              <a:t> със зелено.</a:t>
            </a:r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26628" name="Picture 3" descr="E:\My Pictures\clipart\11949839901494849191palette_juliane_krug_01_svg_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99895">
            <a:off x="3181350" y="1100138"/>
            <a:ext cx="120967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E:\My Pictures\clipart\11949838181623765893mouse_the_structorr__svg_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524000"/>
            <a:ext cx="86518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C:\Documents and Settings\user\My Documents\My Pictures\Picture\Picture 03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E8DF"/>
              </a:clrFrom>
              <a:clrTo>
                <a:srgbClr val="F6E8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743200"/>
            <a:ext cx="79216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авоъгълник 11"/>
          <p:cNvSpPr/>
          <p:nvPr/>
        </p:nvSpPr>
        <p:spPr>
          <a:xfrm>
            <a:off x="1066800" y="3048000"/>
            <a:ext cx="1524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3" name="Правоъгълник 12"/>
          <p:cNvSpPr/>
          <p:nvPr/>
        </p:nvSpPr>
        <p:spPr>
          <a:xfrm>
            <a:off x="1066800" y="30480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4" name="Правоъгълник 13"/>
          <p:cNvSpPr/>
          <p:nvPr/>
        </p:nvSpPr>
        <p:spPr>
          <a:xfrm>
            <a:off x="1371600" y="30480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я</a:t>
            </a:r>
          </a:p>
        </p:txBody>
      </p:sp>
      <p:sp>
        <p:nvSpPr>
          <p:cNvPr id="15" name="Правоъгълник 14"/>
          <p:cNvSpPr/>
          <p:nvPr/>
        </p:nvSpPr>
        <p:spPr>
          <a:xfrm>
            <a:off x="1676400" y="30480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т</a:t>
            </a:r>
          </a:p>
        </p:txBody>
      </p:sp>
      <p:sp>
        <p:nvSpPr>
          <p:cNvPr id="16" name="Правоъгълник 15"/>
          <p:cNvSpPr/>
          <p:nvPr/>
        </p:nvSpPr>
        <p:spPr>
          <a:xfrm>
            <a:off x="2286000" y="30480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р</a:t>
            </a:r>
          </a:p>
        </p:txBody>
      </p:sp>
      <p:sp>
        <p:nvSpPr>
          <p:cNvPr id="17" name="Правоъгълник 16"/>
          <p:cNvSpPr/>
          <p:nvPr/>
        </p:nvSpPr>
        <p:spPr>
          <a:xfrm>
            <a:off x="8229600" y="2971800"/>
            <a:ext cx="457200" cy="4572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dirty="0">
                <a:solidFill>
                  <a:schemeClr val="tx1"/>
                </a:solidFill>
              </a:rPr>
              <a:t>ъ</a:t>
            </a:r>
          </a:p>
        </p:txBody>
      </p:sp>
      <p:sp>
        <p:nvSpPr>
          <p:cNvPr id="19" name="Правоъгълник 18"/>
          <p:cNvSpPr/>
          <p:nvPr/>
        </p:nvSpPr>
        <p:spPr>
          <a:xfrm>
            <a:off x="1066800" y="3962400"/>
            <a:ext cx="1524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20" name="Правоъгълник 19"/>
          <p:cNvSpPr/>
          <p:nvPr/>
        </p:nvSpPr>
        <p:spPr>
          <a:xfrm>
            <a:off x="1066800" y="39624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21" name="Правоъгълник 20"/>
          <p:cNvSpPr/>
          <p:nvPr/>
        </p:nvSpPr>
        <p:spPr>
          <a:xfrm>
            <a:off x="1371600" y="39624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22" name="Правоъгълник 21"/>
          <p:cNvSpPr/>
          <p:nvPr/>
        </p:nvSpPr>
        <p:spPr>
          <a:xfrm>
            <a:off x="1676400" y="39624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3" name="Правоъгълник 22"/>
          <p:cNvSpPr/>
          <p:nvPr/>
        </p:nvSpPr>
        <p:spPr>
          <a:xfrm>
            <a:off x="1981200" y="3962400"/>
            <a:ext cx="3048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400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24" name="Правоъгълник 23"/>
          <p:cNvSpPr/>
          <p:nvPr/>
        </p:nvSpPr>
        <p:spPr>
          <a:xfrm>
            <a:off x="8305800" y="3886200"/>
            <a:ext cx="457200" cy="4572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dirty="0">
                <a:solidFill>
                  <a:schemeClr val="tx1"/>
                </a:solidFill>
              </a:rPr>
              <a:t>а</a:t>
            </a:r>
          </a:p>
        </p:txBody>
      </p:sp>
      <p:pic>
        <p:nvPicPr>
          <p:cNvPr id="26643" name="Picture 7" descr="E:\My Pictures\clipart\1206566488399058922hyoga_Tux_G2_svg_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4648200"/>
            <a:ext cx="1828800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Картина 32" descr="А.gif"/>
          <p:cNvPicPr>
            <a:picLocks noChangeAspect="1"/>
          </p:cNvPicPr>
          <p:nvPr/>
        </p:nvPicPr>
        <p:blipFill>
          <a:blip r:embed="rId7" cstate="print"/>
          <a:srcRect l="29607" t="28125" r="22266" b="11458"/>
          <a:stretch>
            <a:fillRect/>
          </a:stretch>
        </p:blipFill>
        <p:spPr bwMode="auto">
          <a:xfrm>
            <a:off x="914400" y="4419600"/>
            <a:ext cx="198437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Картина 33" descr="а1.gif"/>
          <p:cNvPicPr>
            <a:picLocks noChangeAspect="1"/>
          </p:cNvPicPr>
          <p:nvPr/>
        </p:nvPicPr>
        <p:blipFill>
          <a:blip r:embed="rId8" cstate="print"/>
          <a:srcRect l="23286" t="48230" r="25076" b="6493"/>
          <a:stretch>
            <a:fillRect/>
          </a:stretch>
        </p:blipFill>
        <p:spPr bwMode="auto">
          <a:xfrm>
            <a:off x="2438400" y="5029200"/>
            <a:ext cx="16002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Картина 1" descr="Ъ.gif"/>
          <p:cNvPicPr>
            <a:picLocks noChangeAspect="1"/>
          </p:cNvPicPr>
          <p:nvPr/>
        </p:nvPicPr>
        <p:blipFill>
          <a:blip r:embed="rId9" cstate="print"/>
          <a:srcRect l="34764" t="26041" r="22067" b="8333"/>
          <a:stretch>
            <a:fillRect/>
          </a:stretch>
        </p:blipFill>
        <p:spPr bwMode="auto">
          <a:xfrm>
            <a:off x="5867400" y="4495800"/>
            <a:ext cx="166528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Картина 2" descr="ъ1.gif"/>
          <p:cNvPicPr>
            <a:picLocks noChangeAspect="1"/>
          </p:cNvPicPr>
          <p:nvPr/>
        </p:nvPicPr>
        <p:blipFill>
          <a:blip r:embed="rId10" cstate="print"/>
          <a:srcRect l="26321" t="51979" r="25566" b="2187"/>
          <a:stretch>
            <a:fillRect/>
          </a:stretch>
        </p:blipFill>
        <p:spPr bwMode="auto">
          <a:xfrm>
            <a:off x="7205663" y="5105400"/>
            <a:ext cx="176212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18400" y="762000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Текстов контейнер 5"/>
          <p:cNvSpPr>
            <a:spLocks noGrp="1"/>
          </p:cNvSpPr>
          <p:nvPr>
            <p:ph type="body" idx="10"/>
          </p:nvPr>
        </p:nvSpPr>
        <p:spPr>
          <a:xfrm>
            <a:off x="914400" y="533400"/>
            <a:ext cx="8229600" cy="759180"/>
          </a:xfrm>
        </p:spPr>
        <p:txBody>
          <a:bodyPr>
            <a:normAutofit fontScale="85000" lnSpcReduction="20000"/>
          </a:bodyPr>
          <a:lstStyle/>
          <a:p>
            <a:r>
              <a:rPr lang="bg-BG" dirty="0" smtClean="0"/>
              <a:t>Коя дума ще изберете, за да направите проверка на думата  </a:t>
            </a:r>
            <a:r>
              <a:rPr lang="bg-BG" b="1" dirty="0" smtClean="0">
                <a:solidFill>
                  <a:srgbClr val="C00000"/>
                </a:solidFill>
              </a:rPr>
              <a:t>ръка</a:t>
            </a:r>
            <a:r>
              <a:rPr lang="bg-BG" dirty="0" smtClean="0"/>
              <a:t>?</a:t>
            </a:r>
          </a:p>
        </p:txBody>
      </p:sp>
      <p:sp>
        <p:nvSpPr>
          <p:cNvPr id="27651" name="Контейнер за съдържание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bg-BG" smtClean="0"/>
              <a:t>ръчен</a:t>
            </a:r>
          </a:p>
        </p:txBody>
      </p:sp>
      <p:sp>
        <p:nvSpPr>
          <p:cNvPr id="27652" name="Контейнер за съдържание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bg-BG" smtClean="0"/>
              <a:t>ръкувам се</a:t>
            </a:r>
          </a:p>
        </p:txBody>
      </p:sp>
      <p:sp>
        <p:nvSpPr>
          <p:cNvPr id="27653" name="Контейнер за съдържани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bg-BG" smtClean="0"/>
              <a:t>ръкоделие</a:t>
            </a:r>
          </a:p>
        </p:txBody>
      </p:sp>
      <p:pic>
        <p:nvPicPr>
          <p:cNvPr id="27655" name="Picture 2" descr="C:\Documents and Settings\user\My Documents\My Pictures\Картинаож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828800"/>
            <a:ext cx="2820988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Картина 9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 dirty="0"/>
              <a:t>Цвета Гергова ОУ"Н.Рилски" Велинград</a:t>
            </a:r>
          </a:p>
        </p:txBody>
      </p:sp>
      <p:sp>
        <p:nvSpPr>
          <p:cNvPr id="28675" name="Text Placeholder 2"/>
          <p:cNvSpPr txBox="1">
            <a:spLocks/>
          </p:cNvSpPr>
          <p:nvPr/>
        </p:nvSpPr>
        <p:spPr bwMode="auto">
          <a:xfrm>
            <a:off x="990600" y="304800"/>
            <a:ext cx="7059613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схема отговаря на звуковия състав                 </a:t>
            </a:r>
          </a:p>
          <a:p>
            <a:r>
              <a:rPr lang="bg-BG" sz="3200">
                <a:latin typeface="Calibri" pitchFamily="34" charset="0"/>
              </a:rPr>
              <a:t>                    на думата  </a:t>
            </a:r>
            <a:r>
              <a:rPr lang="bg-BG" sz="3200" b="1">
                <a:solidFill>
                  <a:srgbClr val="C00000"/>
                </a:solidFill>
                <a:latin typeface="Calibri" pitchFamily="34" charset="0"/>
              </a:rPr>
              <a:t>елен</a:t>
            </a:r>
            <a:r>
              <a:rPr lang="bg-BG" sz="3200">
                <a:latin typeface="Calibri" pitchFamily="34" charset="0"/>
              </a:rPr>
              <a:t>?</a:t>
            </a:r>
          </a:p>
        </p:txBody>
      </p:sp>
      <p:pic>
        <p:nvPicPr>
          <p:cNvPr id="28676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 descr="E:\My Pictures\животни\item_23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914400"/>
            <a:ext cx="3881438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/>
          <p:nvPr/>
        </p:nvSpPr>
        <p:spPr>
          <a:xfrm>
            <a:off x="2209800" y="2286000"/>
            <a:ext cx="571500" cy="571500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2" name="Rectangle 4"/>
          <p:cNvSpPr/>
          <p:nvPr/>
        </p:nvSpPr>
        <p:spPr>
          <a:xfrm>
            <a:off x="1676400" y="2286000"/>
            <a:ext cx="571500" cy="571500"/>
          </a:xfrm>
          <a:prstGeom prst="rect">
            <a:avLst/>
          </a:prstGeom>
          <a:solidFill>
            <a:srgbClr val="1519C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4" name="Rectangle 4"/>
          <p:cNvSpPr/>
          <p:nvPr/>
        </p:nvSpPr>
        <p:spPr>
          <a:xfrm>
            <a:off x="2819400" y="2286000"/>
            <a:ext cx="571500" cy="571500"/>
          </a:xfrm>
          <a:prstGeom prst="rect">
            <a:avLst/>
          </a:prstGeom>
          <a:solidFill>
            <a:srgbClr val="1519C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5" name="Rectangle 4"/>
          <p:cNvSpPr/>
          <p:nvPr/>
        </p:nvSpPr>
        <p:spPr>
          <a:xfrm>
            <a:off x="3352800" y="2286000"/>
            <a:ext cx="571500" cy="571500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6" name="Rectangle 4"/>
          <p:cNvSpPr/>
          <p:nvPr/>
        </p:nvSpPr>
        <p:spPr>
          <a:xfrm>
            <a:off x="1676400" y="3581400"/>
            <a:ext cx="571500" cy="571500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7" name="Rectangle 4"/>
          <p:cNvSpPr/>
          <p:nvPr/>
        </p:nvSpPr>
        <p:spPr>
          <a:xfrm>
            <a:off x="2209800" y="3581400"/>
            <a:ext cx="571500" cy="571500"/>
          </a:xfrm>
          <a:prstGeom prst="rect">
            <a:avLst/>
          </a:prstGeom>
          <a:solidFill>
            <a:srgbClr val="1519C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8" name="Rectangle 4"/>
          <p:cNvSpPr/>
          <p:nvPr/>
        </p:nvSpPr>
        <p:spPr>
          <a:xfrm>
            <a:off x="3352800" y="3581400"/>
            <a:ext cx="571500" cy="571500"/>
          </a:xfrm>
          <a:prstGeom prst="rect">
            <a:avLst/>
          </a:prstGeom>
          <a:solidFill>
            <a:srgbClr val="1519C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19" name="Rectangle 4"/>
          <p:cNvSpPr/>
          <p:nvPr/>
        </p:nvSpPr>
        <p:spPr>
          <a:xfrm>
            <a:off x="3352800" y="4953000"/>
            <a:ext cx="571500" cy="571500"/>
          </a:xfrm>
          <a:prstGeom prst="rect">
            <a:avLst/>
          </a:prstGeom>
          <a:solidFill>
            <a:srgbClr val="1519C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20" name="Rectangle 4"/>
          <p:cNvSpPr/>
          <p:nvPr/>
        </p:nvSpPr>
        <p:spPr>
          <a:xfrm>
            <a:off x="1600200" y="4953000"/>
            <a:ext cx="571500" cy="571500"/>
          </a:xfrm>
          <a:prstGeom prst="rect">
            <a:avLst/>
          </a:prstGeom>
          <a:solidFill>
            <a:srgbClr val="1519C9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21" name="Rectangle 4"/>
          <p:cNvSpPr/>
          <p:nvPr/>
        </p:nvSpPr>
        <p:spPr>
          <a:xfrm>
            <a:off x="2819400" y="3581400"/>
            <a:ext cx="571500" cy="571500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22" name="Rectangle 4"/>
          <p:cNvSpPr/>
          <p:nvPr/>
        </p:nvSpPr>
        <p:spPr>
          <a:xfrm>
            <a:off x="2743200" y="4953000"/>
            <a:ext cx="571500" cy="571500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  <p:sp>
        <p:nvSpPr>
          <p:cNvPr id="23" name="Rectangle 4"/>
          <p:cNvSpPr/>
          <p:nvPr/>
        </p:nvSpPr>
        <p:spPr>
          <a:xfrm>
            <a:off x="2133600" y="4953000"/>
            <a:ext cx="571500" cy="571500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bg-BG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29699" name="Picture 2" descr="E:\My Pictures\животни\egiky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0"/>
            <a:ext cx="1123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E:\My Pictures\животни\cd6caadd9f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905000"/>
            <a:ext cx="5257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049463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Текстов контейнер 3"/>
          <p:cNvSpPr txBox="1">
            <a:spLocks/>
          </p:cNvSpPr>
          <p:nvPr/>
        </p:nvSpPr>
        <p:spPr bwMode="auto">
          <a:xfrm>
            <a:off x="1905000" y="609600"/>
            <a:ext cx="69342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ябълка ще вземе таралежът?</a:t>
            </a:r>
          </a:p>
        </p:txBody>
      </p:sp>
      <p:pic>
        <p:nvPicPr>
          <p:cNvPr id="29703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657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19050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2362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19050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05600" y="2438400"/>
            <a:ext cx="990600" cy="1114748"/>
          </a:xfrm>
          <a:prstGeom prst="rect">
            <a:avLst/>
          </a:prstGeom>
          <a:noFill/>
        </p:spPr>
      </p:pic>
      <p:sp>
        <p:nvSpPr>
          <p:cNvPr id="29708" name="Текстово поле 17"/>
          <p:cNvSpPr txBox="1">
            <a:spLocks noChangeArrowheads="1"/>
          </p:cNvSpPr>
          <p:nvPr/>
        </p:nvSpPr>
        <p:spPr bwMode="auto">
          <a:xfrm>
            <a:off x="16764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б</a:t>
            </a:r>
          </a:p>
        </p:txBody>
      </p:sp>
      <p:sp>
        <p:nvSpPr>
          <p:cNvPr id="29709" name="Текстово поле 18"/>
          <p:cNvSpPr txBox="1">
            <a:spLocks noChangeArrowheads="1"/>
          </p:cNvSpPr>
          <p:nvPr/>
        </p:nvSpPr>
        <p:spPr bwMode="auto">
          <a:xfrm>
            <a:off x="1752600" y="3810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п</a:t>
            </a:r>
          </a:p>
        </p:txBody>
      </p:sp>
      <p:sp>
        <p:nvSpPr>
          <p:cNvPr id="29710" name="Текстово поле 19"/>
          <p:cNvSpPr txBox="1">
            <a:spLocks noChangeArrowheads="1"/>
          </p:cNvSpPr>
          <p:nvPr/>
        </p:nvSpPr>
        <p:spPr bwMode="auto">
          <a:xfrm>
            <a:off x="4419600" y="2057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с</a:t>
            </a:r>
          </a:p>
        </p:txBody>
      </p:sp>
      <p:sp>
        <p:nvSpPr>
          <p:cNvPr id="29711" name="Текстово поле 20"/>
          <p:cNvSpPr txBox="1">
            <a:spLocks noChangeArrowheads="1"/>
          </p:cNvSpPr>
          <p:nvPr/>
        </p:nvSpPr>
        <p:spPr bwMode="auto">
          <a:xfrm>
            <a:off x="5257800" y="2514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л</a:t>
            </a:r>
          </a:p>
        </p:txBody>
      </p:sp>
      <p:sp>
        <p:nvSpPr>
          <p:cNvPr id="29712" name="Текстово поле 21"/>
          <p:cNvSpPr txBox="1">
            <a:spLocks noChangeArrowheads="1"/>
          </p:cNvSpPr>
          <p:nvPr/>
        </p:nvSpPr>
        <p:spPr bwMode="auto">
          <a:xfrm>
            <a:off x="6172200" y="2057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а</a:t>
            </a:r>
          </a:p>
        </p:txBody>
      </p:sp>
      <p:sp>
        <p:nvSpPr>
          <p:cNvPr id="29713" name="Текстово поле 22"/>
          <p:cNvSpPr txBox="1">
            <a:spLocks noChangeArrowheads="1"/>
          </p:cNvSpPr>
          <p:nvPr/>
        </p:nvSpPr>
        <p:spPr bwMode="auto">
          <a:xfrm>
            <a:off x="7010400" y="2667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29715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Контейнер за съдържание 27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ния колонтитул 1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bg-BG"/>
              <a:t>Цвета Гергова ОУ"Н.Рилски" Велинград</a:t>
            </a:r>
          </a:p>
        </p:txBody>
      </p:sp>
      <p:pic>
        <p:nvPicPr>
          <p:cNvPr id="30723" name="Picture 2" descr="E:\My Pictures\животни\egiky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0"/>
            <a:ext cx="1123950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3" descr="E:\My Pictures\животни\cd6caadd9f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905000"/>
            <a:ext cx="5257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049463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Текстов контейнер 3"/>
          <p:cNvSpPr txBox="1">
            <a:spLocks/>
          </p:cNvSpPr>
          <p:nvPr/>
        </p:nvSpPr>
        <p:spPr bwMode="auto">
          <a:xfrm>
            <a:off x="1905000" y="609600"/>
            <a:ext cx="69342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bg-BG" sz="3200">
                <a:latin typeface="Calibri" pitchFamily="34" charset="0"/>
              </a:rPr>
              <a:t>Коя ябълка ще вземе таралежът?</a:t>
            </a:r>
          </a:p>
        </p:txBody>
      </p:sp>
      <p:pic>
        <p:nvPicPr>
          <p:cNvPr id="3072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36576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19050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23622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1905000"/>
            <a:ext cx="9906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E:\My Pictures\clipart\11949861201253597508apple_svg_thumb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705600" y="2438400"/>
            <a:ext cx="990600" cy="1114748"/>
          </a:xfrm>
          <a:prstGeom prst="rect">
            <a:avLst/>
          </a:prstGeom>
          <a:noFill/>
        </p:spPr>
      </p:pic>
      <p:sp>
        <p:nvSpPr>
          <p:cNvPr id="30732" name="Текстово поле 17"/>
          <p:cNvSpPr txBox="1">
            <a:spLocks noChangeArrowheads="1"/>
          </p:cNvSpPr>
          <p:nvPr/>
        </p:nvSpPr>
        <p:spPr bwMode="auto">
          <a:xfrm>
            <a:off x="1676400" y="2286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г</a:t>
            </a:r>
          </a:p>
        </p:txBody>
      </p:sp>
      <p:sp>
        <p:nvSpPr>
          <p:cNvPr id="30733" name="Текстово поле 18"/>
          <p:cNvSpPr txBox="1">
            <a:spLocks noChangeArrowheads="1"/>
          </p:cNvSpPr>
          <p:nvPr/>
        </p:nvSpPr>
        <p:spPr bwMode="auto">
          <a:xfrm>
            <a:off x="1752600" y="3810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к</a:t>
            </a:r>
          </a:p>
        </p:txBody>
      </p:sp>
      <p:sp>
        <p:nvSpPr>
          <p:cNvPr id="30734" name="Текстово поле 19"/>
          <p:cNvSpPr txBox="1">
            <a:spLocks noChangeArrowheads="1"/>
          </p:cNvSpPr>
          <p:nvPr/>
        </p:nvSpPr>
        <p:spPr bwMode="auto">
          <a:xfrm>
            <a:off x="4419600" y="2057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п</a:t>
            </a:r>
          </a:p>
        </p:txBody>
      </p:sp>
      <p:sp>
        <p:nvSpPr>
          <p:cNvPr id="30735" name="Текстово поле 20"/>
          <p:cNvSpPr txBox="1">
            <a:spLocks noChangeArrowheads="1"/>
          </p:cNvSpPr>
          <p:nvPr/>
        </p:nvSpPr>
        <p:spPr bwMode="auto">
          <a:xfrm>
            <a:off x="5257800" y="25146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р</a:t>
            </a:r>
          </a:p>
        </p:txBody>
      </p:sp>
      <p:sp>
        <p:nvSpPr>
          <p:cNvPr id="30736" name="Текстово поле 21"/>
          <p:cNvSpPr txBox="1">
            <a:spLocks noChangeArrowheads="1"/>
          </p:cNvSpPr>
          <p:nvPr/>
        </p:nvSpPr>
        <p:spPr bwMode="auto">
          <a:xfrm>
            <a:off x="6172200" y="20574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а</a:t>
            </a:r>
          </a:p>
        </p:txBody>
      </p:sp>
      <p:sp>
        <p:nvSpPr>
          <p:cNvPr id="30737" name="Текстово поле 22"/>
          <p:cNvSpPr txBox="1">
            <a:spLocks noChangeArrowheads="1"/>
          </p:cNvSpPr>
          <p:nvPr/>
        </p:nvSpPr>
        <p:spPr bwMode="auto">
          <a:xfrm>
            <a:off x="7010400" y="2667000"/>
            <a:ext cx="68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g-BG" sz="4800">
                <a:latin typeface="Calibri" pitchFamily="34" charset="0"/>
              </a:rPr>
              <a:t>?</a:t>
            </a:r>
          </a:p>
        </p:txBody>
      </p:sp>
      <p:pic>
        <p:nvPicPr>
          <p:cNvPr id="30739" name="Picture 2" descr="E:\My Pictures\clipart\1194983943428052463home6_svg_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18400" y="5153025"/>
            <a:ext cx="16256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Контейнер за съдържание 2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9695a6e1cebd1595264bf2f06d753a5921d6d3c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Drawing</Type>
  <ChoicesCount>0</ChoicesCount>
  <Orientation>Left</Orientation>
</Layout>
</file>

<file path=customXml/item10.xml><?xml version="1.0" encoding="utf-8"?>
<Layout>
  <Type>MultipleChoice</Type>
  <ChoicesCount>2</ChoicesCount>
  <Orientation>Left</Orientation>
</Layout>
</file>

<file path=customXml/item11.xml><?xml version="1.0" encoding="utf-8"?>
<Layout>
  <Type>YesNo</Type>
  <ChoicesCount>2</ChoicesCount>
  <Orientation>Left</Orientation>
</Layout>
</file>

<file path=customXml/item12.xml><?xml version="1.0" encoding="utf-8"?>
<Layout>
  <Type>MultipleChoice</Type>
  <ChoicesCount>2</ChoicesCount>
  <Orientation>Left</Orientation>
</Layout>
</file>

<file path=customXml/item13.xml><?xml version="1.0" encoding="utf-8"?>
<Layout>
  <Type>MultipleChoice</Type>
  <ChoicesCount>2</ChoicesCount>
  <Orientation>Left</Orientation>
</Layout>
</file>

<file path=customXml/item14.xml><?xml version="1.0" encoding="utf-8"?>
<Layout>
  <Type>MultipleChoice</Type>
  <ChoicesCount>2</ChoicesCount>
  <Orientation>Left</Orientation>
</Layout>
</file>

<file path=customXml/item15.xml><?xml version="1.0" encoding="utf-8"?>
<Layout>
  <Type>MultipleChoice</Type>
  <ChoicesCount>3</ChoicesCount>
  <Orientation>Right</Orientation>
</Layout>
</file>

<file path=customXml/item16.xml><?xml version="1.0" encoding="utf-8"?>
<Layout>
  <Type>MultipleChoice</Type>
  <ChoicesCount>3</ChoicesCount>
  <Orientation>Left</Orientation>
</Layout>
</file>

<file path=customXml/item17.xml><?xml version="1.0" encoding="utf-8"?>
<Layout>
  <Type>MultipleChoice</Type>
  <ChoicesCount>3</ChoicesCount>
  <Orientation>Left</Orientation>
</Layout>
</file>

<file path=customXml/item18.xml><?xml version="1.0" encoding="utf-8"?>
<Layout>
  <Type>MultipleChoice</Type>
  <ChoicesCount>2</ChoicesCount>
  <Orientation>Left</Orientation>
</Layout>
</file>

<file path=customXml/item19.xml><?xml version="1.0" encoding="utf-8"?>
<Layout>
  <Type>MultipleChoice</Type>
  <ChoicesCount>3</ChoicesCount>
  <Orientation>Bottom</Orientation>
</Layout>
</file>

<file path=customXml/item2.xml><?xml version="1.0" encoding="utf-8"?>
<Layout>
  <Type>Drawing</Type>
  <ChoicesCount>0</ChoicesCount>
  <Orientation>Left</Orientation>
</Layout>
</file>

<file path=customXml/item20.xml><?xml version="1.0" encoding="utf-8"?>
<Layout>
  <Type>Drawing</Type>
  <ChoicesCount>0</ChoicesCount>
  <Orientation>Right</Orientation>
</Layout>
</file>

<file path=customXml/item21.xml><?xml version="1.0" encoding="utf-8"?>
<Layout>
  <Type>Drawing</Type>
  <ChoicesCount>0</ChoicesCount>
  <Orientation>Left</Orientation>
</Layout>
</file>

<file path=customXml/item22.xml><?xml version="1.0" encoding="utf-8"?>
<Layout>
  <Type>MultipleChoice</Type>
  <ChoicesCount>3</ChoicesCount>
  <Orientation>Right</Orientation>
</Layout>
</file>

<file path=customXml/item23.xml><?xml version="1.0" encoding="utf-8"?>
<Layout>
  <Type>MultipleChoice</Type>
  <ChoicesCount>3</ChoicesCount>
  <Orientation>Left</Orientation>
</Layout>
</file>

<file path=customXml/item24.xml><?xml version="1.0" encoding="utf-8"?>
<Layout>
  <Type>MultipleChoice</Type>
  <ChoicesCount>3</ChoicesCount>
  <Orientation>Left</Orientation>
</Layout>
</file>

<file path=customXml/item25.xml><?xml version="1.0" encoding="utf-8"?>
<Layout>
  <Type>MultipleChoice</Type>
  <ChoicesCount>3</ChoicesCount>
  <Orientation>Left</Orientation>
</Layout>
</file>

<file path=customXml/item26.xml><?xml version="1.0" encoding="utf-8"?>
<Layout>
  <Type>MultipleChoice</Type>
  <ChoicesCount>3</ChoicesCount>
  <Orientation>Left</Orientation>
</Layout>
</file>

<file path=customXml/item27.xml><?xml version="1.0" encoding="utf-8"?>
<Layout>
  <Type>MultipleChoice</Type>
  <ChoicesCount>3</ChoicesCount>
  <Orientation>Left</Orientation>
</Layout>
</file>

<file path=customXml/item28.xml><?xml version="1.0" encoding="utf-8"?>
<Layout>
  <Type>YesNo</Type>
  <ChoicesCount>2</ChoicesCount>
  <Orientation>Left</Orientation>
</Layout>
</file>

<file path=customXml/item29.xml><?xml version="1.0" encoding="utf-8"?>
<Layout>
  <Type>MultipleChoice</Type>
  <ChoicesCount>3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30.xml><?xml version="1.0" encoding="utf-8"?>
<Layout>
  <Type>MultipleChoice</Type>
  <ChoicesCount>3</ChoicesCount>
  <Orientation>Left</Orientation>
</Layout>
</file>

<file path=customXml/item31.xml><?xml version="1.0" encoding="utf-8"?>
<Layout>
  <Type>MultipleChoice</Type>
  <ChoicesCount>2</ChoicesCount>
  <Orientation>Left</Orientation>
</Layout>
</file>

<file path=customXml/item32.xml><?xml version="1.0" encoding="utf-8"?>
<Layout>
  <Type>MultipleChoice</Type>
  <ChoicesCount>2</ChoicesCount>
  <Orientation>Left</Orientation>
</Layout>
</file>

<file path=customXml/item33.xml><?xml version="1.0" encoding="utf-8"?>
<Layout>
  <Type>MultipleChoice</Type>
  <ChoicesCount>3</ChoicesCount>
  <Orientation>Left</Orientation>
</Layout>
</file>

<file path=customXml/item34.xml><?xml version="1.0" encoding="utf-8"?>
<Layout>
  <Type>Drawing</Type>
  <ChoicesCount>0</ChoicesCount>
  <Orientation>Left</Orientation>
</Layout>
</file>

<file path=customXml/item35.xml><?xml version="1.0" encoding="utf-8"?>
<Layout>
  <Type>MultipleChoice</Type>
  <ChoicesCount>3</ChoicesCount>
  <Orientation>Left</Orientation>
</Layout>
</file>

<file path=customXml/item36.xml><?xml version="1.0" encoding="utf-8"?>
<Layout>
  <Type>Drawing</Type>
  <ChoicesCount>0</ChoicesCount>
  <Orientation>Left</Orientation>
</Layout>
</file>

<file path=customXml/item37.xml><?xml version="1.0" encoding="utf-8"?>
<Layout>
  <Type>Drawing</Type>
  <ChoicesCount>0</ChoicesCount>
  <Orientation>Left</Orientation>
</Layout>
</file>

<file path=customXml/item38.xml><?xml version="1.0" encoding="utf-8"?>
<Layout>
  <Type>MultipleChoice</Type>
  <ChoicesCount>2</ChoicesCount>
  <Orientation>Left</Orientation>
</Layout>
</file>

<file path=customXml/item39.xml><?xml version="1.0" encoding="utf-8"?>
<Layout>
  <Type>Drawing</Type>
  <ChoicesCount>0</ChoicesCount>
  <Orientation>Left</Orientation>
</Layout>
</file>

<file path=customXml/item4.xml><?xml version="1.0" encoding="utf-8"?>
<Layout>
  <Type>Drawing</Type>
  <ChoicesCount>0</ChoicesCount>
  <Orientation>Left</Orientation>
</Layout>
</file>

<file path=customXml/item40.xml><?xml version="1.0" encoding="utf-8"?>
<Layout>
  <Type>MultipleChoice</Type>
  <ChoicesCount>3</ChoicesCount>
  <Orientation>Left</Orientation>
</Layout>
</file>

<file path=customXml/item41.xml><?xml version="1.0" encoding="utf-8"?>
<Layout>
  <Type>MultipleChoice</Type>
  <ChoicesCount>3</ChoicesCount>
  <Orientation>Left</Orientation>
</Layout>
</file>

<file path=customXml/item42.xml><?xml version="1.0" encoding="utf-8"?>
<Layout>
  <Type>Drawing</Type>
  <ChoicesCount>0</ChoicesCount>
  <Orientation>Left</Orientation>
</Layout>
</file>

<file path=customXml/item43.xml><?xml version="1.0" encoding="utf-8"?>
<Layout>
  <Type>MultipleChoice</Type>
  <ChoicesCount>3</ChoicesCount>
  <Orientation>Left</Orientation>
</Layout>
</file>

<file path=customXml/item44.xml><?xml version="1.0" encoding="utf-8"?>
<Layout>
  <Type>MultipleChoice</Type>
  <ChoicesCount>2</ChoicesCount>
  <Orientation>Left</Orientation>
</Layout>
</file>

<file path=customXml/item45.xml><?xml version="1.0" encoding="utf-8"?>
<Layout>
  <Type>MultipleChoice</Type>
  <ChoicesCount>3</ChoicesCount>
  <Orientation>Left</Orientation>
</Layout>
</file>

<file path=customXml/item46.xml><?xml version="1.0" encoding="utf-8"?>
<Layout>
  <Type>Drawing</Type>
  <ChoicesCount>0</ChoicesCount>
  <Orientation>Left</Orientation>
</Layout>
</file>

<file path=customXml/item47.xml><?xml version="1.0" encoding="utf-8"?>
<Layout>
  <Type>MultipleChoice</Type>
  <ChoicesCount>3</ChoicesCount>
  <Orientation>Right</Orientation>
</Layout>
</file>

<file path=customXml/item5.xml><?xml version="1.0" encoding="utf-8"?>
<Layout>
  <Type>Drawing</Type>
  <ChoicesCount>0</ChoicesCount>
  <Orientation>Left</Orientation>
</Layout>
</file>

<file path=customXml/item6.xml><?xml version="1.0" encoding="utf-8"?>
<Layout>
  <Type>Drawing</Type>
  <ChoicesCount>0</ChoicesCount>
  <Orientation>Left</Orientation>
</Layout>
</file>

<file path=customXml/item7.xml><?xml version="1.0" encoding="utf-8"?>
<Layout>
  <Type>MultipleChoice</Type>
  <ChoicesCount>2</ChoicesCount>
  <Orientation>Left</Orientation>
</Layout>
</file>

<file path=customXml/item8.xml><?xml version="1.0" encoding="utf-8"?>
<Layout>
  <Type>Drawing</Type>
  <ChoicesCount>0</ChoicesCount>
  <Orientation>Left</Orientation>
</Layout>
</file>

<file path=customXml/item9.xml><?xml version="1.0" encoding="utf-8"?>
<Layout>
  <Type>Drawing</Type>
  <ChoicesCount>0</ChoicesCount>
  <Orientation>Left</Orientation>
</Layout>
</file>

<file path=customXml/itemProps1.xml><?xml version="1.0" encoding="utf-8"?>
<ds:datastoreItem xmlns:ds="http://schemas.openxmlformats.org/officeDocument/2006/customXml" ds:itemID="{76DD2DC0-EA23-4460-9A58-D5172567200F}">
  <ds:schemaRefs/>
</ds:datastoreItem>
</file>

<file path=customXml/itemProps10.xml><?xml version="1.0" encoding="utf-8"?>
<ds:datastoreItem xmlns:ds="http://schemas.openxmlformats.org/officeDocument/2006/customXml" ds:itemID="{B50FD331-4576-4BE6-BA7E-7C28A74BC698}">
  <ds:schemaRefs/>
</ds:datastoreItem>
</file>

<file path=customXml/itemProps11.xml><?xml version="1.0" encoding="utf-8"?>
<ds:datastoreItem xmlns:ds="http://schemas.openxmlformats.org/officeDocument/2006/customXml" ds:itemID="{248B31EC-237F-48D5-BC94-13CDAC6F38DA}">
  <ds:schemaRefs/>
</ds:datastoreItem>
</file>

<file path=customXml/itemProps12.xml><?xml version="1.0" encoding="utf-8"?>
<ds:datastoreItem xmlns:ds="http://schemas.openxmlformats.org/officeDocument/2006/customXml" ds:itemID="{B4179710-D6B3-4014-951A-7D926E8D6095}">
  <ds:schemaRefs/>
</ds:datastoreItem>
</file>

<file path=customXml/itemProps13.xml><?xml version="1.0" encoding="utf-8"?>
<ds:datastoreItem xmlns:ds="http://schemas.openxmlformats.org/officeDocument/2006/customXml" ds:itemID="{C9220C4E-DCFD-4C9D-9C61-D880DB2C3F30}">
  <ds:schemaRefs/>
</ds:datastoreItem>
</file>

<file path=customXml/itemProps14.xml><?xml version="1.0" encoding="utf-8"?>
<ds:datastoreItem xmlns:ds="http://schemas.openxmlformats.org/officeDocument/2006/customXml" ds:itemID="{42C30BD2-066A-41D3-BE1A-CD63F525A3DE}">
  <ds:schemaRefs/>
</ds:datastoreItem>
</file>

<file path=customXml/itemProps15.xml><?xml version="1.0" encoding="utf-8"?>
<ds:datastoreItem xmlns:ds="http://schemas.openxmlformats.org/officeDocument/2006/customXml" ds:itemID="{E9B4B710-B6F4-410C-BD91-97F93F99C9CA}">
  <ds:schemaRefs/>
</ds:datastoreItem>
</file>

<file path=customXml/itemProps16.xml><?xml version="1.0" encoding="utf-8"?>
<ds:datastoreItem xmlns:ds="http://schemas.openxmlformats.org/officeDocument/2006/customXml" ds:itemID="{E9D8C27F-CF2D-4F57-A57C-BB175E9E5114}">
  <ds:schemaRefs/>
</ds:datastoreItem>
</file>

<file path=customXml/itemProps17.xml><?xml version="1.0" encoding="utf-8"?>
<ds:datastoreItem xmlns:ds="http://schemas.openxmlformats.org/officeDocument/2006/customXml" ds:itemID="{A2686B6A-3E93-42CA-A7B9-B9A3B5F3FF2A}">
  <ds:schemaRefs/>
</ds:datastoreItem>
</file>

<file path=customXml/itemProps18.xml><?xml version="1.0" encoding="utf-8"?>
<ds:datastoreItem xmlns:ds="http://schemas.openxmlformats.org/officeDocument/2006/customXml" ds:itemID="{67A38FC8-7D47-405E-835D-3A3E799B88B8}">
  <ds:schemaRefs/>
</ds:datastoreItem>
</file>

<file path=customXml/itemProps19.xml><?xml version="1.0" encoding="utf-8"?>
<ds:datastoreItem xmlns:ds="http://schemas.openxmlformats.org/officeDocument/2006/customXml" ds:itemID="{236BA262-4D8E-477B-85CE-E9EF1B707875}">
  <ds:schemaRefs/>
</ds:datastoreItem>
</file>

<file path=customXml/itemProps2.xml><?xml version="1.0" encoding="utf-8"?>
<ds:datastoreItem xmlns:ds="http://schemas.openxmlformats.org/officeDocument/2006/customXml" ds:itemID="{CE8F5419-5A1D-4871-9A78-C648B3278337}">
  <ds:schemaRefs/>
</ds:datastoreItem>
</file>

<file path=customXml/itemProps20.xml><?xml version="1.0" encoding="utf-8"?>
<ds:datastoreItem xmlns:ds="http://schemas.openxmlformats.org/officeDocument/2006/customXml" ds:itemID="{EBA5E728-D991-4B32-A6B4-2B33D2ABF86F}">
  <ds:schemaRefs/>
</ds:datastoreItem>
</file>

<file path=customXml/itemProps21.xml><?xml version="1.0" encoding="utf-8"?>
<ds:datastoreItem xmlns:ds="http://schemas.openxmlformats.org/officeDocument/2006/customXml" ds:itemID="{12993659-DF3E-4BF8-86FD-2214AD4C08F6}">
  <ds:schemaRefs/>
</ds:datastoreItem>
</file>

<file path=customXml/itemProps22.xml><?xml version="1.0" encoding="utf-8"?>
<ds:datastoreItem xmlns:ds="http://schemas.openxmlformats.org/officeDocument/2006/customXml" ds:itemID="{3E35E3A4-D107-4B5E-A493-F893FD0F38D8}">
  <ds:schemaRefs/>
</ds:datastoreItem>
</file>

<file path=customXml/itemProps23.xml><?xml version="1.0" encoding="utf-8"?>
<ds:datastoreItem xmlns:ds="http://schemas.openxmlformats.org/officeDocument/2006/customXml" ds:itemID="{68EF8A96-0F79-4D7C-B8CE-2AA55F28A332}">
  <ds:schemaRefs/>
</ds:datastoreItem>
</file>

<file path=customXml/itemProps24.xml><?xml version="1.0" encoding="utf-8"?>
<ds:datastoreItem xmlns:ds="http://schemas.openxmlformats.org/officeDocument/2006/customXml" ds:itemID="{D9B8BA21-A5BA-4236-867D-6F73A565EFC8}">
  <ds:schemaRefs/>
</ds:datastoreItem>
</file>

<file path=customXml/itemProps25.xml><?xml version="1.0" encoding="utf-8"?>
<ds:datastoreItem xmlns:ds="http://schemas.openxmlformats.org/officeDocument/2006/customXml" ds:itemID="{785A8B8B-8C8A-4E2C-9547-29D620FF923C}">
  <ds:schemaRefs/>
</ds:datastoreItem>
</file>

<file path=customXml/itemProps26.xml><?xml version="1.0" encoding="utf-8"?>
<ds:datastoreItem xmlns:ds="http://schemas.openxmlformats.org/officeDocument/2006/customXml" ds:itemID="{CE8FBC18-6D33-4ED5-A153-062D722E4082}">
  <ds:schemaRefs/>
</ds:datastoreItem>
</file>

<file path=customXml/itemProps27.xml><?xml version="1.0" encoding="utf-8"?>
<ds:datastoreItem xmlns:ds="http://schemas.openxmlformats.org/officeDocument/2006/customXml" ds:itemID="{16F7A7B0-EA8F-4E61-8526-AB070EC2CD19}">
  <ds:schemaRefs/>
</ds:datastoreItem>
</file>

<file path=customXml/itemProps28.xml><?xml version="1.0" encoding="utf-8"?>
<ds:datastoreItem xmlns:ds="http://schemas.openxmlformats.org/officeDocument/2006/customXml" ds:itemID="{9BEDBDE2-B3DC-48A7-8388-8F81AFD29AB7}">
  <ds:schemaRefs/>
</ds:datastoreItem>
</file>

<file path=customXml/itemProps29.xml><?xml version="1.0" encoding="utf-8"?>
<ds:datastoreItem xmlns:ds="http://schemas.openxmlformats.org/officeDocument/2006/customXml" ds:itemID="{3B311D08-7C85-4F13-8398-40F7D1124E54}">
  <ds:schemaRefs/>
</ds:datastoreItem>
</file>

<file path=customXml/itemProps3.xml><?xml version="1.0" encoding="utf-8"?>
<ds:datastoreItem xmlns:ds="http://schemas.openxmlformats.org/officeDocument/2006/customXml" ds:itemID="{61293371-C4BD-413B-BA0B-BC4392836592}">
  <ds:schemaRefs/>
</ds:datastoreItem>
</file>

<file path=customXml/itemProps30.xml><?xml version="1.0" encoding="utf-8"?>
<ds:datastoreItem xmlns:ds="http://schemas.openxmlformats.org/officeDocument/2006/customXml" ds:itemID="{AC9FA288-C922-4475-9C87-9AAD23713778}">
  <ds:schemaRefs/>
</ds:datastoreItem>
</file>

<file path=customXml/itemProps31.xml><?xml version="1.0" encoding="utf-8"?>
<ds:datastoreItem xmlns:ds="http://schemas.openxmlformats.org/officeDocument/2006/customXml" ds:itemID="{39420091-55B4-40DC-93D5-988D9BAEB4EB}">
  <ds:schemaRefs/>
</ds:datastoreItem>
</file>

<file path=customXml/itemProps32.xml><?xml version="1.0" encoding="utf-8"?>
<ds:datastoreItem xmlns:ds="http://schemas.openxmlformats.org/officeDocument/2006/customXml" ds:itemID="{E73DA859-E8D3-43FC-9CCA-4DDB45D204E3}">
  <ds:schemaRefs/>
</ds:datastoreItem>
</file>

<file path=customXml/itemProps33.xml><?xml version="1.0" encoding="utf-8"?>
<ds:datastoreItem xmlns:ds="http://schemas.openxmlformats.org/officeDocument/2006/customXml" ds:itemID="{AB49F78B-2ED0-48BB-8ACA-FF30EB1B95AB}">
  <ds:schemaRefs/>
</ds:datastoreItem>
</file>

<file path=customXml/itemProps34.xml><?xml version="1.0" encoding="utf-8"?>
<ds:datastoreItem xmlns:ds="http://schemas.openxmlformats.org/officeDocument/2006/customXml" ds:itemID="{B80FA93A-0093-4734-93F9-879E92E24CA1}">
  <ds:schemaRefs/>
</ds:datastoreItem>
</file>

<file path=customXml/itemProps35.xml><?xml version="1.0" encoding="utf-8"?>
<ds:datastoreItem xmlns:ds="http://schemas.openxmlformats.org/officeDocument/2006/customXml" ds:itemID="{FF06F723-DD04-4716-A8AF-A7D40232993B}">
  <ds:schemaRefs/>
</ds:datastoreItem>
</file>

<file path=customXml/itemProps36.xml><?xml version="1.0" encoding="utf-8"?>
<ds:datastoreItem xmlns:ds="http://schemas.openxmlformats.org/officeDocument/2006/customXml" ds:itemID="{20D67378-0A73-4DF0-8933-FC345013DB9B}">
  <ds:schemaRefs/>
</ds:datastoreItem>
</file>

<file path=customXml/itemProps37.xml><?xml version="1.0" encoding="utf-8"?>
<ds:datastoreItem xmlns:ds="http://schemas.openxmlformats.org/officeDocument/2006/customXml" ds:itemID="{4EE2FF24-3169-44FA-88B2-E400DC0CC739}">
  <ds:schemaRefs/>
</ds:datastoreItem>
</file>

<file path=customXml/itemProps38.xml><?xml version="1.0" encoding="utf-8"?>
<ds:datastoreItem xmlns:ds="http://schemas.openxmlformats.org/officeDocument/2006/customXml" ds:itemID="{05DB4C9B-A1F4-4F59-891B-36F8280EEA9E}">
  <ds:schemaRefs/>
</ds:datastoreItem>
</file>

<file path=customXml/itemProps39.xml><?xml version="1.0" encoding="utf-8"?>
<ds:datastoreItem xmlns:ds="http://schemas.openxmlformats.org/officeDocument/2006/customXml" ds:itemID="{1A6AC1B4-87AE-4EDF-BDC6-4B1FDC9BAE40}">
  <ds:schemaRefs/>
</ds:datastoreItem>
</file>

<file path=customXml/itemProps4.xml><?xml version="1.0" encoding="utf-8"?>
<ds:datastoreItem xmlns:ds="http://schemas.openxmlformats.org/officeDocument/2006/customXml" ds:itemID="{2F20BC09-F33B-4A57-8404-2658708B3C55}">
  <ds:schemaRefs/>
</ds:datastoreItem>
</file>

<file path=customXml/itemProps40.xml><?xml version="1.0" encoding="utf-8"?>
<ds:datastoreItem xmlns:ds="http://schemas.openxmlformats.org/officeDocument/2006/customXml" ds:itemID="{F211F6B8-0722-4B67-A8B9-B6A1619A4140}">
  <ds:schemaRefs/>
</ds:datastoreItem>
</file>

<file path=customXml/itemProps41.xml><?xml version="1.0" encoding="utf-8"?>
<ds:datastoreItem xmlns:ds="http://schemas.openxmlformats.org/officeDocument/2006/customXml" ds:itemID="{ADE536D0-5DBF-4AD1-BF18-8A58E0E781CE}">
  <ds:schemaRefs/>
</ds:datastoreItem>
</file>

<file path=customXml/itemProps42.xml><?xml version="1.0" encoding="utf-8"?>
<ds:datastoreItem xmlns:ds="http://schemas.openxmlformats.org/officeDocument/2006/customXml" ds:itemID="{859FA112-55C2-4898-B196-2506D8ECD6E0}">
  <ds:schemaRefs/>
</ds:datastoreItem>
</file>

<file path=customXml/itemProps43.xml><?xml version="1.0" encoding="utf-8"?>
<ds:datastoreItem xmlns:ds="http://schemas.openxmlformats.org/officeDocument/2006/customXml" ds:itemID="{66E8264B-E6ED-4C9A-9346-0855BD0514AB}">
  <ds:schemaRefs/>
</ds:datastoreItem>
</file>

<file path=customXml/itemProps44.xml><?xml version="1.0" encoding="utf-8"?>
<ds:datastoreItem xmlns:ds="http://schemas.openxmlformats.org/officeDocument/2006/customXml" ds:itemID="{29A7318E-2D45-4315-A2E3-C74B98E995FB}">
  <ds:schemaRefs/>
</ds:datastoreItem>
</file>

<file path=customXml/itemProps45.xml><?xml version="1.0" encoding="utf-8"?>
<ds:datastoreItem xmlns:ds="http://schemas.openxmlformats.org/officeDocument/2006/customXml" ds:itemID="{55547649-AD84-499C-A595-DEDFF3F2D2EB}">
  <ds:schemaRefs/>
</ds:datastoreItem>
</file>

<file path=customXml/itemProps46.xml><?xml version="1.0" encoding="utf-8"?>
<ds:datastoreItem xmlns:ds="http://schemas.openxmlformats.org/officeDocument/2006/customXml" ds:itemID="{1624461D-F9A6-4A56-BF82-92FDB79A88E1}">
  <ds:schemaRefs/>
</ds:datastoreItem>
</file>

<file path=customXml/itemProps47.xml><?xml version="1.0" encoding="utf-8"?>
<ds:datastoreItem xmlns:ds="http://schemas.openxmlformats.org/officeDocument/2006/customXml" ds:itemID="{3012E8E0-F342-40BA-A191-08C89AAE7979}">
  <ds:schemaRefs/>
</ds:datastoreItem>
</file>

<file path=customXml/itemProps5.xml><?xml version="1.0" encoding="utf-8"?>
<ds:datastoreItem xmlns:ds="http://schemas.openxmlformats.org/officeDocument/2006/customXml" ds:itemID="{AD4E7154-AF5D-4757-BC10-7217EE1C28E1}">
  <ds:schemaRefs/>
</ds:datastoreItem>
</file>

<file path=customXml/itemProps6.xml><?xml version="1.0" encoding="utf-8"?>
<ds:datastoreItem xmlns:ds="http://schemas.openxmlformats.org/officeDocument/2006/customXml" ds:itemID="{D60CA63F-B3EE-42B5-91EA-CF402D60A374}">
  <ds:schemaRefs/>
</ds:datastoreItem>
</file>

<file path=customXml/itemProps7.xml><?xml version="1.0" encoding="utf-8"?>
<ds:datastoreItem xmlns:ds="http://schemas.openxmlformats.org/officeDocument/2006/customXml" ds:itemID="{005D450F-26DF-4F16-AC8E-2F1144385CA1}">
  <ds:schemaRefs/>
</ds:datastoreItem>
</file>

<file path=customXml/itemProps8.xml><?xml version="1.0" encoding="utf-8"?>
<ds:datastoreItem xmlns:ds="http://schemas.openxmlformats.org/officeDocument/2006/customXml" ds:itemID="{EC2A2414-C346-43DC-A9D8-BA9648915C3B}">
  <ds:schemaRefs/>
</ds:datastoreItem>
</file>

<file path=customXml/itemProps9.xml><?xml version="1.0" encoding="utf-8"?>
<ds:datastoreItem xmlns:ds="http://schemas.openxmlformats.org/officeDocument/2006/customXml" ds:itemID="{6AA2E961-838D-4C5D-8371-B774489CFE4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560</Words>
  <Application>Microsoft Office PowerPoint</Application>
  <PresentationFormat>On-screen Show (4:3)</PresentationFormat>
  <Paragraphs>156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тема</vt:lpstr>
      <vt:lpstr>Какво научихме за правописа  в първи клас?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Какво научихме за правописа в първи клас</dc:title>
  <dc:creator>home</dc:creator>
  <cp:lastModifiedBy>rumi</cp:lastModifiedBy>
  <cp:revision>32</cp:revision>
  <dcterms:created xsi:type="dcterms:W3CDTF">2010-05-03T14:02:10Z</dcterms:created>
  <dcterms:modified xsi:type="dcterms:W3CDTF">2011-03-17T06:43:33Z</dcterms:modified>
</cp:coreProperties>
</file>